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23" r:id="rId2"/>
    <p:sldId id="324" r:id="rId3"/>
    <p:sldId id="325" r:id="rId4"/>
    <p:sldId id="326" r:id="rId5"/>
    <p:sldId id="327" r:id="rId6"/>
    <p:sldId id="328" r:id="rId7"/>
    <p:sldId id="329" r:id="rId8"/>
    <p:sldId id="330" r:id="rId9"/>
    <p:sldId id="331" r:id="rId10"/>
    <p:sldId id="333" r:id="rId11"/>
    <p:sldId id="262" r:id="rId12"/>
    <p:sldId id="332" r:id="rId13"/>
  </p:sldIdLst>
  <p:sldSz cx="9601200" cy="7315200"/>
  <p:notesSz cx="7010400" cy="9296400"/>
  <p:defaultTextStyle>
    <a:defPPr>
      <a:defRPr lang="en-US"/>
    </a:defPPr>
    <a:lvl1pPr marL="0" algn="l" defTabSz="982165" rtl="0" eaLnBrk="1" latinLnBrk="0" hangingPunct="1">
      <a:defRPr sz="1934" kern="1200">
        <a:solidFill>
          <a:schemeClr val="tx1"/>
        </a:solidFill>
        <a:latin typeface="+mn-lt"/>
        <a:ea typeface="+mn-ea"/>
        <a:cs typeface="+mn-cs"/>
      </a:defRPr>
    </a:lvl1pPr>
    <a:lvl2pPr marL="491082" algn="l" defTabSz="982165" rtl="0" eaLnBrk="1" latinLnBrk="0" hangingPunct="1">
      <a:defRPr sz="1934" kern="1200">
        <a:solidFill>
          <a:schemeClr val="tx1"/>
        </a:solidFill>
        <a:latin typeface="+mn-lt"/>
        <a:ea typeface="+mn-ea"/>
        <a:cs typeface="+mn-cs"/>
      </a:defRPr>
    </a:lvl2pPr>
    <a:lvl3pPr marL="982165" algn="l" defTabSz="982165" rtl="0" eaLnBrk="1" latinLnBrk="0" hangingPunct="1">
      <a:defRPr sz="1934" kern="1200">
        <a:solidFill>
          <a:schemeClr val="tx1"/>
        </a:solidFill>
        <a:latin typeface="+mn-lt"/>
        <a:ea typeface="+mn-ea"/>
        <a:cs typeface="+mn-cs"/>
      </a:defRPr>
    </a:lvl3pPr>
    <a:lvl4pPr marL="1473246" algn="l" defTabSz="982165" rtl="0" eaLnBrk="1" latinLnBrk="0" hangingPunct="1">
      <a:defRPr sz="1934" kern="1200">
        <a:solidFill>
          <a:schemeClr val="tx1"/>
        </a:solidFill>
        <a:latin typeface="+mn-lt"/>
        <a:ea typeface="+mn-ea"/>
        <a:cs typeface="+mn-cs"/>
      </a:defRPr>
    </a:lvl4pPr>
    <a:lvl5pPr marL="1964330" algn="l" defTabSz="982165" rtl="0" eaLnBrk="1" latinLnBrk="0" hangingPunct="1">
      <a:defRPr sz="1934" kern="1200">
        <a:solidFill>
          <a:schemeClr val="tx1"/>
        </a:solidFill>
        <a:latin typeface="+mn-lt"/>
        <a:ea typeface="+mn-ea"/>
        <a:cs typeface="+mn-cs"/>
      </a:defRPr>
    </a:lvl5pPr>
    <a:lvl6pPr marL="2455413" algn="l" defTabSz="982165" rtl="0" eaLnBrk="1" latinLnBrk="0" hangingPunct="1">
      <a:defRPr sz="1934" kern="1200">
        <a:solidFill>
          <a:schemeClr val="tx1"/>
        </a:solidFill>
        <a:latin typeface="+mn-lt"/>
        <a:ea typeface="+mn-ea"/>
        <a:cs typeface="+mn-cs"/>
      </a:defRPr>
    </a:lvl6pPr>
    <a:lvl7pPr marL="2946496" algn="l" defTabSz="982165" rtl="0" eaLnBrk="1" latinLnBrk="0" hangingPunct="1">
      <a:defRPr sz="1934" kern="1200">
        <a:solidFill>
          <a:schemeClr val="tx1"/>
        </a:solidFill>
        <a:latin typeface="+mn-lt"/>
        <a:ea typeface="+mn-ea"/>
        <a:cs typeface="+mn-cs"/>
      </a:defRPr>
    </a:lvl7pPr>
    <a:lvl8pPr marL="3437577" algn="l" defTabSz="982165" rtl="0" eaLnBrk="1" latinLnBrk="0" hangingPunct="1">
      <a:defRPr sz="1934" kern="1200">
        <a:solidFill>
          <a:schemeClr val="tx1"/>
        </a:solidFill>
        <a:latin typeface="+mn-lt"/>
        <a:ea typeface="+mn-ea"/>
        <a:cs typeface="+mn-cs"/>
      </a:defRPr>
    </a:lvl8pPr>
    <a:lvl9pPr marL="3928659" algn="l" defTabSz="982165" rtl="0" eaLnBrk="1" latinLnBrk="0" hangingPunct="1">
      <a:defRPr sz="193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04" userDrawn="1">
          <p15:clr>
            <a:srgbClr val="A4A3A4"/>
          </p15:clr>
        </p15:guide>
        <p15:guide id="2" pos="302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9" d="100"/>
          <a:sy n="79" d="100"/>
        </p:scale>
        <p:origin x="1620" y="84"/>
      </p:cViewPr>
      <p:guideLst>
        <p:guide orient="horz" pos="2304"/>
        <p:guide pos="3024"/>
      </p:guideLst>
    </p:cSldViewPr>
  </p:slideViewPr>
  <p:notesTextViewPr>
    <p:cViewPr>
      <p:scale>
        <a:sx n="1" d="1"/>
        <a:sy n="1" d="1"/>
      </p:scale>
      <p:origin x="0" y="0"/>
    </p:cViewPr>
  </p:notesTextViewPr>
  <p:sorterViewPr>
    <p:cViewPr>
      <p:scale>
        <a:sx n="74" d="100"/>
        <a:sy n="74"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atin typeface="KG Miss Kindergarten" panose="02000000000000000000" pitchFamily="2" charset="0"/>
              </a:defRPr>
            </a:lvl1pPr>
          </a:lstStyle>
          <a:p>
            <a:endParaRPr lang="en-US" dirty="0"/>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atin typeface="KG Miss Kindergarten" panose="02000000000000000000" pitchFamily="2" charset="0"/>
              </a:defRPr>
            </a:lvl1pPr>
          </a:lstStyle>
          <a:p>
            <a:fld id="{890BFCE6-4010-436C-9C4C-C4244EC0B404}" type="datetimeFigureOut">
              <a:rPr lang="en-US" smtClean="0"/>
              <a:pPr/>
              <a:t>7/21/2019</a:t>
            </a:fld>
            <a:endParaRPr lang="en-US" dirty="0"/>
          </a:p>
        </p:txBody>
      </p:sp>
      <p:sp>
        <p:nvSpPr>
          <p:cNvPr id="4" name="Slide Image Placeholder 3"/>
          <p:cNvSpPr>
            <a:spLocks noGrp="1" noRot="1" noChangeAspect="1"/>
          </p:cNvSpPr>
          <p:nvPr>
            <p:ph type="sldImg" idx="2"/>
          </p:nvPr>
        </p:nvSpPr>
        <p:spPr>
          <a:xfrm>
            <a:off x="1446213" y="1162050"/>
            <a:ext cx="4117975" cy="31369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atin typeface="KG Miss Kindergarten" panose="02000000000000000000" pitchFamily="2" charset="0"/>
              </a:defRPr>
            </a:lvl1pPr>
          </a:lstStyle>
          <a:p>
            <a:endParaRPr lang="en-US" dirty="0"/>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atin typeface="KG Miss Kindergarten" panose="02000000000000000000" pitchFamily="2" charset="0"/>
              </a:defRPr>
            </a:lvl1pPr>
          </a:lstStyle>
          <a:p>
            <a:fld id="{70594DD9-84B5-407A-8AC7-9AAD562C66FC}" type="slidenum">
              <a:rPr lang="en-US" smtClean="0"/>
              <a:pPr/>
              <a:t>‹#›</a:t>
            </a:fld>
            <a:endParaRPr lang="en-US" dirty="0"/>
          </a:p>
        </p:txBody>
      </p:sp>
    </p:spTree>
    <p:extLst>
      <p:ext uri="{BB962C8B-B14F-4D97-AF65-F5344CB8AC3E}">
        <p14:creationId xmlns:p14="http://schemas.microsoft.com/office/powerpoint/2010/main" val="1058717150"/>
      </p:ext>
    </p:extLst>
  </p:cSld>
  <p:clrMap bg1="lt1" tx1="dk1" bg2="lt2" tx2="dk2" accent1="accent1" accent2="accent2" accent3="accent3" accent4="accent4" accent5="accent5" accent6="accent6" hlink="hlink" folHlink="folHlink"/>
  <p:notesStyle>
    <a:lvl1pPr marL="0" algn="l" defTabSz="982165" rtl="0" eaLnBrk="1" latinLnBrk="0" hangingPunct="1">
      <a:defRPr sz="1289" kern="1200">
        <a:solidFill>
          <a:schemeClr val="tx1"/>
        </a:solidFill>
        <a:latin typeface="KG Miss Kindergarten" panose="02000000000000000000" pitchFamily="2" charset="0"/>
        <a:ea typeface="+mn-ea"/>
        <a:cs typeface="+mn-cs"/>
      </a:defRPr>
    </a:lvl1pPr>
    <a:lvl2pPr marL="491082" algn="l" defTabSz="982165" rtl="0" eaLnBrk="1" latinLnBrk="0" hangingPunct="1">
      <a:defRPr sz="1289" kern="1200">
        <a:solidFill>
          <a:schemeClr val="tx1"/>
        </a:solidFill>
        <a:latin typeface="KG Miss Kindergarten" panose="02000000000000000000" pitchFamily="2" charset="0"/>
        <a:ea typeface="+mn-ea"/>
        <a:cs typeface="+mn-cs"/>
      </a:defRPr>
    </a:lvl2pPr>
    <a:lvl3pPr marL="982165" algn="l" defTabSz="982165" rtl="0" eaLnBrk="1" latinLnBrk="0" hangingPunct="1">
      <a:defRPr sz="1289" kern="1200">
        <a:solidFill>
          <a:schemeClr val="tx1"/>
        </a:solidFill>
        <a:latin typeface="KG Miss Kindergarten" panose="02000000000000000000" pitchFamily="2" charset="0"/>
        <a:ea typeface="+mn-ea"/>
        <a:cs typeface="+mn-cs"/>
      </a:defRPr>
    </a:lvl3pPr>
    <a:lvl4pPr marL="1473246" algn="l" defTabSz="982165" rtl="0" eaLnBrk="1" latinLnBrk="0" hangingPunct="1">
      <a:defRPr sz="1289" kern="1200">
        <a:solidFill>
          <a:schemeClr val="tx1"/>
        </a:solidFill>
        <a:latin typeface="KG Miss Kindergarten" panose="02000000000000000000" pitchFamily="2" charset="0"/>
        <a:ea typeface="+mn-ea"/>
        <a:cs typeface="+mn-cs"/>
      </a:defRPr>
    </a:lvl4pPr>
    <a:lvl5pPr marL="1964330" algn="l" defTabSz="982165" rtl="0" eaLnBrk="1" latinLnBrk="0" hangingPunct="1">
      <a:defRPr sz="1289" kern="1200">
        <a:solidFill>
          <a:schemeClr val="tx1"/>
        </a:solidFill>
        <a:latin typeface="KG Miss Kindergarten" panose="02000000000000000000" pitchFamily="2" charset="0"/>
        <a:ea typeface="+mn-ea"/>
        <a:cs typeface="+mn-cs"/>
      </a:defRPr>
    </a:lvl5pPr>
    <a:lvl6pPr marL="2455413" algn="l" defTabSz="982165" rtl="0" eaLnBrk="1" latinLnBrk="0" hangingPunct="1">
      <a:defRPr sz="1289" kern="1200">
        <a:solidFill>
          <a:schemeClr val="tx1"/>
        </a:solidFill>
        <a:latin typeface="+mn-lt"/>
        <a:ea typeface="+mn-ea"/>
        <a:cs typeface="+mn-cs"/>
      </a:defRPr>
    </a:lvl6pPr>
    <a:lvl7pPr marL="2946496" algn="l" defTabSz="982165" rtl="0" eaLnBrk="1" latinLnBrk="0" hangingPunct="1">
      <a:defRPr sz="1289" kern="1200">
        <a:solidFill>
          <a:schemeClr val="tx1"/>
        </a:solidFill>
        <a:latin typeface="+mn-lt"/>
        <a:ea typeface="+mn-ea"/>
        <a:cs typeface="+mn-cs"/>
      </a:defRPr>
    </a:lvl7pPr>
    <a:lvl8pPr marL="3437577" algn="l" defTabSz="982165" rtl="0" eaLnBrk="1" latinLnBrk="0" hangingPunct="1">
      <a:defRPr sz="1289" kern="1200">
        <a:solidFill>
          <a:schemeClr val="tx1"/>
        </a:solidFill>
        <a:latin typeface="+mn-lt"/>
        <a:ea typeface="+mn-ea"/>
        <a:cs typeface="+mn-cs"/>
      </a:defRPr>
    </a:lvl8pPr>
    <a:lvl9pPr marL="3928659" algn="l" defTabSz="982165" rtl="0" eaLnBrk="1" latinLnBrk="0" hangingPunct="1">
      <a:defRPr sz="1289"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20090" y="2272458"/>
            <a:ext cx="8161020" cy="1568027"/>
          </a:xfrm>
        </p:spPr>
        <p:txBody>
          <a:bodyPr/>
          <a:lstStyle/>
          <a:p>
            <a:r>
              <a:rPr lang="en-US" smtClean="0"/>
              <a:t>Click to edit Master title style</a:t>
            </a:r>
            <a:endParaRPr lang="en-US"/>
          </a:p>
        </p:txBody>
      </p:sp>
      <p:sp>
        <p:nvSpPr>
          <p:cNvPr id="3" name="Subtitle 2"/>
          <p:cNvSpPr>
            <a:spLocks noGrp="1"/>
          </p:cNvSpPr>
          <p:nvPr>
            <p:ph type="subTitle" idx="1"/>
          </p:nvPr>
        </p:nvSpPr>
        <p:spPr>
          <a:xfrm>
            <a:off x="1440181" y="4145280"/>
            <a:ext cx="6720840" cy="1869440"/>
          </a:xfrm>
        </p:spPr>
        <p:txBody>
          <a:bodyPr/>
          <a:lstStyle>
            <a:lvl1pPr marL="0" indent="0" algn="ctr">
              <a:buNone/>
              <a:defRPr>
                <a:solidFill>
                  <a:schemeClr val="tx1">
                    <a:tint val="75000"/>
                  </a:schemeClr>
                </a:solidFill>
              </a:defRPr>
            </a:lvl1pPr>
            <a:lvl2pPr marL="487705" indent="0" algn="ctr">
              <a:buNone/>
              <a:defRPr>
                <a:solidFill>
                  <a:schemeClr val="tx1">
                    <a:tint val="75000"/>
                  </a:schemeClr>
                </a:solidFill>
              </a:defRPr>
            </a:lvl2pPr>
            <a:lvl3pPr marL="975410" indent="0" algn="ctr">
              <a:buNone/>
              <a:defRPr>
                <a:solidFill>
                  <a:schemeClr val="tx1">
                    <a:tint val="75000"/>
                  </a:schemeClr>
                </a:solidFill>
              </a:defRPr>
            </a:lvl3pPr>
            <a:lvl4pPr marL="1463115" indent="0" algn="ctr">
              <a:buNone/>
              <a:defRPr>
                <a:solidFill>
                  <a:schemeClr val="tx1">
                    <a:tint val="75000"/>
                  </a:schemeClr>
                </a:solidFill>
              </a:defRPr>
            </a:lvl4pPr>
            <a:lvl5pPr marL="1950820" indent="0" algn="ctr">
              <a:buNone/>
              <a:defRPr>
                <a:solidFill>
                  <a:schemeClr val="tx1">
                    <a:tint val="75000"/>
                  </a:schemeClr>
                </a:solidFill>
              </a:defRPr>
            </a:lvl5pPr>
            <a:lvl6pPr marL="2438525" indent="0" algn="ctr">
              <a:buNone/>
              <a:defRPr>
                <a:solidFill>
                  <a:schemeClr val="tx1">
                    <a:tint val="75000"/>
                  </a:schemeClr>
                </a:solidFill>
              </a:defRPr>
            </a:lvl6pPr>
            <a:lvl7pPr marL="2926230" indent="0" algn="ctr">
              <a:buNone/>
              <a:defRPr>
                <a:solidFill>
                  <a:schemeClr val="tx1">
                    <a:tint val="75000"/>
                  </a:schemeClr>
                </a:solidFill>
              </a:defRPr>
            </a:lvl7pPr>
            <a:lvl8pPr marL="3413935" indent="0" algn="ctr">
              <a:buNone/>
              <a:defRPr>
                <a:solidFill>
                  <a:schemeClr val="tx1">
                    <a:tint val="75000"/>
                  </a:schemeClr>
                </a:solidFill>
              </a:defRPr>
            </a:lvl8pPr>
            <a:lvl9pPr marL="390164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42818536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61872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20654" y="391161"/>
            <a:ext cx="1620204" cy="832104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0049" y="391161"/>
            <a:ext cx="4700589" cy="832104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016543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391734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8428" y="4700696"/>
            <a:ext cx="8161020" cy="1452880"/>
          </a:xfrm>
        </p:spPr>
        <p:txBody>
          <a:bodyPr anchor="t"/>
          <a:lstStyle>
            <a:lvl1pPr algn="l">
              <a:defRPr sz="4267" b="1" cap="all"/>
            </a:lvl1pPr>
          </a:lstStyle>
          <a:p>
            <a:r>
              <a:rPr lang="en-US" smtClean="0"/>
              <a:t>Click to edit Master title style</a:t>
            </a:r>
            <a:endParaRPr lang="en-US"/>
          </a:p>
        </p:txBody>
      </p:sp>
      <p:sp>
        <p:nvSpPr>
          <p:cNvPr id="3" name="Text Placeholder 2"/>
          <p:cNvSpPr>
            <a:spLocks noGrp="1"/>
          </p:cNvSpPr>
          <p:nvPr>
            <p:ph type="body" idx="1"/>
          </p:nvPr>
        </p:nvSpPr>
        <p:spPr>
          <a:xfrm>
            <a:off x="758428" y="3100499"/>
            <a:ext cx="8161020" cy="1600199"/>
          </a:xfrm>
        </p:spPr>
        <p:txBody>
          <a:bodyPr anchor="b"/>
          <a:lstStyle>
            <a:lvl1pPr marL="0" indent="0">
              <a:buNone/>
              <a:defRPr sz="2133">
                <a:solidFill>
                  <a:schemeClr val="tx1">
                    <a:tint val="75000"/>
                  </a:schemeClr>
                </a:solidFill>
              </a:defRPr>
            </a:lvl1pPr>
            <a:lvl2pPr marL="487705" indent="0">
              <a:buNone/>
              <a:defRPr sz="1920">
                <a:solidFill>
                  <a:schemeClr val="tx1">
                    <a:tint val="75000"/>
                  </a:schemeClr>
                </a:solidFill>
              </a:defRPr>
            </a:lvl2pPr>
            <a:lvl3pPr marL="975410" indent="0">
              <a:buNone/>
              <a:defRPr sz="1707">
                <a:solidFill>
                  <a:schemeClr val="tx1">
                    <a:tint val="75000"/>
                  </a:schemeClr>
                </a:solidFill>
              </a:defRPr>
            </a:lvl3pPr>
            <a:lvl4pPr marL="1463115" indent="0">
              <a:buNone/>
              <a:defRPr sz="1493">
                <a:solidFill>
                  <a:schemeClr val="tx1">
                    <a:tint val="75000"/>
                  </a:schemeClr>
                </a:solidFill>
              </a:defRPr>
            </a:lvl4pPr>
            <a:lvl5pPr marL="1950820" indent="0">
              <a:buNone/>
              <a:defRPr sz="1493">
                <a:solidFill>
                  <a:schemeClr val="tx1">
                    <a:tint val="75000"/>
                  </a:schemeClr>
                </a:solidFill>
              </a:defRPr>
            </a:lvl5pPr>
            <a:lvl6pPr marL="2438525" indent="0">
              <a:buNone/>
              <a:defRPr sz="1493">
                <a:solidFill>
                  <a:schemeClr val="tx1">
                    <a:tint val="75000"/>
                  </a:schemeClr>
                </a:solidFill>
              </a:defRPr>
            </a:lvl6pPr>
            <a:lvl7pPr marL="2926230" indent="0">
              <a:buNone/>
              <a:defRPr sz="1493">
                <a:solidFill>
                  <a:schemeClr val="tx1">
                    <a:tint val="75000"/>
                  </a:schemeClr>
                </a:solidFill>
              </a:defRPr>
            </a:lvl7pPr>
            <a:lvl8pPr marL="3413935" indent="0">
              <a:buNone/>
              <a:defRPr sz="1493">
                <a:solidFill>
                  <a:schemeClr val="tx1">
                    <a:tint val="75000"/>
                  </a:schemeClr>
                </a:solidFill>
              </a:defRPr>
            </a:lvl8pPr>
            <a:lvl9pPr marL="3901640" indent="0">
              <a:buNone/>
              <a:defRPr sz="149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E80E656-F7A1-4582-8668-6A641F17BB88}"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881351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0047" y="2275844"/>
            <a:ext cx="3160395" cy="6436361"/>
          </a:xfrm>
        </p:spPr>
        <p:txBody>
          <a:bodyPr/>
          <a:lstStyle>
            <a:lvl1pPr>
              <a:defRPr sz="2987"/>
            </a:lvl1pPr>
            <a:lvl2pPr>
              <a:defRPr sz="2560"/>
            </a:lvl2pPr>
            <a:lvl3pPr>
              <a:defRPr sz="2133"/>
            </a:lvl3pPr>
            <a:lvl4pPr>
              <a:defRPr sz="1920"/>
            </a:lvl4pPr>
            <a:lvl5pPr>
              <a:defRPr sz="1920"/>
            </a:lvl5pPr>
            <a:lvl6pPr>
              <a:defRPr sz="1920"/>
            </a:lvl6pPr>
            <a:lvl7pPr>
              <a:defRPr sz="1920"/>
            </a:lvl7pPr>
            <a:lvl8pPr>
              <a:defRPr sz="1920"/>
            </a:lvl8pPr>
            <a:lvl9pPr>
              <a:defRPr sz="19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680462" y="2275844"/>
            <a:ext cx="3160395" cy="6436361"/>
          </a:xfrm>
        </p:spPr>
        <p:txBody>
          <a:bodyPr/>
          <a:lstStyle>
            <a:lvl1pPr>
              <a:defRPr sz="2987"/>
            </a:lvl1pPr>
            <a:lvl2pPr>
              <a:defRPr sz="2560"/>
            </a:lvl2pPr>
            <a:lvl3pPr>
              <a:defRPr sz="2133"/>
            </a:lvl3pPr>
            <a:lvl4pPr>
              <a:defRPr sz="1920"/>
            </a:lvl4pPr>
            <a:lvl5pPr>
              <a:defRPr sz="1920"/>
            </a:lvl5pPr>
            <a:lvl6pPr>
              <a:defRPr sz="1920"/>
            </a:lvl6pPr>
            <a:lvl7pPr>
              <a:defRPr sz="1920"/>
            </a:lvl7pPr>
            <a:lvl8pPr>
              <a:defRPr sz="1920"/>
            </a:lvl8pPr>
            <a:lvl9pPr>
              <a:defRPr sz="192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80E656-F7A1-4582-8668-6A641F17BB88}"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4369043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80060" y="292947"/>
            <a:ext cx="8641080" cy="12192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80061" y="1637457"/>
            <a:ext cx="4242198" cy="682413"/>
          </a:xfrm>
        </p:spPr>
        <p:txBody>
          <a:bodyPr anchor="b"/>
          <a:lstStyle>
            <a:lvl1pPr marL="0" indent="0">
              <a:buNone/>
              <a:defRPr sz="2560" b="1"/>
            </a:lvl1pPr>
            <a:lvl2pPr marL="487705" indent="0">
              <a:buNone/>
              <a:defRPr sz="2133" b="1"/>
            </a:lvl2pPr>
            <a:lvl3pPr marL="975410" indent="0">
              <a:buNone/>
              <a:defRPr sz="1920" b="1"/>
            </a:lvl3pPr>
            <a:lvl4pPr marL="1463115" indent="0">
              <a:buNone/>
              <a:defRPr sz="1707" b="1"/>
            </a:lvl4pPr>
            <a:lvl5pPr marL="1950820" indent="0">
              <a:buNone/>
              <a:defRPr sz="1707" b="1"/>
            </a:lvl5pPr>
            <a:lvl6pPr marL="2438525" indent="0">
              <a:buNone/>
              <a:defRPr sz="1707" b="1"/>
            </a:lvl6pPr>
            <a:lvl7pPr marL="2926230" indent="0">
              <a:buNone/>
              <a:defRPr sz="1707" b="1"/>
            </a:lvl7pPr>
            <a:lvl8pPr marL="3413935" indent="0">
              <a:buNone/>
              <a:defRPr sz="1707" b="1"/>
            </a:lvl8pPr>
            <a:lvl9pPr marL="3901640" indent="0">
              <a:buNone/>
              <a:defRPr sz="1707" b="1"/>
            </a:lvl9pPr>
          </a:lstStyle>
          <a:p>
            <a:pPr lvl="0"/>
            <a:r>
              <a:rPr lang="en-US" smtClean="0"/>
              <a:t>Click to edit Master text styles</a:t>
            </a:r>
          </a:p>
        </p:txBody>
      </p:sp>
      <p:sp>
        <p:nvSpPr>
          <p:cNvPr id="4" name="Content Placeholder 3"/>
          <p:cNvSpPr>
            <a:spLocks noGrp="1"/>
          </p:cNvSpPr>
          <p:nvPr>
            <p:ph sz="half" idx="2"/>
          </p:nvPr>
        </p:nvSpPr>
        <p:spPr>
          <a:xfrm>
            <a:off x="480061" y="2319870"/>
            <a:ext cx="4242198" cy="4214707"/>
          </a:xfrm>
        </p:spPr>
        <p:txBody>
          <a:bodyPr/>
          <a:lstStyle>
            <a:lvl1pPr>
              <a:defRPr sz="2560"/>
            </a:lvl1pPr>
            <a:lvl2pPr>
              <a:defRPr sz="2133"/>
            </a:lvl2pPr>
            <a:lvl3pPr>
              <a:defRPr sz="1920"/>
            </a:lvl3pPr>
            <a:lvl4pPr>
              <a:defRPr sz="1707"/>
            </a:lvl4pPr>
            <a:lvl5pPr>
              <a:defRPr sz="1707"/>
            </a:lvl5pPr>
            <a:lvl6pPr>
              <a:defRPr sz="1707"/>
            </a:lvl6pPr>
            <a:lvl7pPr>
              <a:defRPr sz="1707"/>
            </a:lvl7pPr>
            <a:lvl8pPr>
              <a:defRPr sz="1707"/>
            </a:lvl8pPr>
            <a:lvl9pPr>
              <a:defRPr sz="170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877280" y="1637457"/>
            <a:ext cx="4243864" cy="682413"/>
          </a:xfrm>
        </p:spPr>
        <p:txBody>
          <a:bodyPr anchor="b"/>
          <a:lstStyle>
            <a:lvl1pPr marL="0" indent="0">
              <a:buNone/>
              <a:defRPr sz="2560" b="1"/>
            </a:lvl1pPr>
            <a:lvl2pPr marL="487705" indent="0">
              <a:buNone/>
              <a:defRPr sz="2133" b="1"/>
            </a:lvl2pPr>
            <a:lvl3pPr marL="975410" indent="0">
              <a:buNone/>
              <a:defRPr sz="1920" b="1"/>
            </a:lvl3pPr>
            <a:lvl4pPr marL="1463115" indent="0">
              <a:buNone/>
              <a:defRPr sz="1707" b="1"/>
            </a:lvl4pPr>
            <a:lvl5pPr marL="1950820" indent="0">
              <a:buNone/>
              <a:defRPr sz="1707" b="1"/>
            </a:lvl5pPr>
            <a:lvl6pPr marL="2438525" indent="0">
              <a:buNone/>
              <a:defRPr sz="1707" b="1"/>
            </a:lvl6pPr>
            <a:lvl7pPr marL="2926230" indent="0">
              <a:buNone/>
              <a:defRPr sz="1707" b="1"/>
            </a:lvl7pPr>
            <a:lvl8pPr marL="3413935" indent="0">
              <a:buNone/>
              <a:defRPr sz="1707" b="1"/>
            </a:lvl8pPr>
            <a:lvl9pPr marL="3901640" indent="0">
              <a:buNone/>
              <a:defRPr sz="1707" b="1"/>
            </a:lvl9pPr>
          </a:lstStyle>
          <a:p>
            <a:pPr lvl="0"/>
            <a:r>
              <a:rPr lang="en-US" smtClean="0"/>
              <a:t>Click to edit Master text styles</a:t>
            </a:r>
          </a:p>
        </p:txBody>
      </p:sp>
      <p:sp>
        <p:nvSpPr>
          <p:cNvPr id="6" name="Content Placeholder 5"/>
          <p:cNvSpPr>
            <a:spLocks noGrp="1"/>
          </p:cNvSpPr>
          <p:nvPr>
            <p:ph sz="quarter" idx="4"/>
          </p:nvPr>
        </p:nvSpPr>
        <p:spPr>
          <a:xfrm>
            <a:off x="4877280" y="2319870"/>
            <a:ext cx="4243864" cy="4214707"/>
          </a:xfrm>
        </p:spPr>
        <p:txBody>
          <a:bodyPr/>
          <a:lstStyle>
            <a:lvl1pPr>
              <a:defRPr sz="2560"/>
            </a:lvl1pPr>
            <a:lvl2pPr>
              <a:defRPr sz="2133"/>
            </a:lvl2pPr>
            <a:lvl3pPr>
              <a:defRPr sz="1920"/>
            </a:lvl3pPr>
            <a:lvl4pPr>
              <a:defRPr sz="1707"/>
            </a:lvl4pPr>
            <a:lvl5pPr>
              <a:defRPr sz="1707"/>
            </a:lvl5pPr>
            <a:lvl6pPr>
              <a:defRPr sz="1707"/>
            </a:lvl6pPr>
            <a:lvl7pPr>
              <a:defRPr sz="1707"/>
            </a:lvl7pPr>
            <a:lvl8pPr>
              <a:defRPr sz="1707"/>
            </a:lvl8pPr>
            <a:lvl9pPr>
              <a:defRPr sz="170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E80E656-F7A1-4582-8668-6A641F17BB88}"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1747947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E80E656-F7A1-4582-8668-6A641F17BB88}"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478866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80E656-F7A1-4582-8668-6A641F17BB88}"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639360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0064" y="291253"/>
            <a:ext cx="3158729" cy="1239520"/>
          </a:xfrm>
        </p:spPr>
        <p:txBody>
          <a:bodyPr anchor="b"/>
          <a:lstStyle>
            <a:lvl1pPr algn="l">
              <a:defRPr sz="2133" b="1"/>
            </a:lvl1pPr>
          </a:lstStyle>
          <a:p>
            <a:r>
              <a:rPr lang="en-US" smtClean="0"/>
              <a:t>Click to edit Master title style</a:t>
            </a:r>
            <a:endParaRPr lang="en-US"/>
          </a:p>
        </p:txBody>
      </p:sp>
      <p:sp>
        <p:nvSpPr>
          <p:cNvPr id="3" name="Content Placeholder 2"/>
          <p:cNvSpPr>
            <a:spLocks noGrp="1"/>
          </p:cNvSpPr>
          <p:nvPr>
            <p:ph idx="1"/>
          </p:nvPr>
        </p:nvSpPr>
        <p:spPr>
          <a:xfrm>
            <a:off x="3753805" y="291258"/>
            <a:ext cx="5367339" cy="6243321"/>
          </a:xfrm>
        </p:spPr>
        <p:txBody>
          <a:bodyPr/>
          <a:lstStyle>
            <a:lvl1pPr>
              <a:defRPr sz="3413"/>
            </a:lvl1pPr>
            <a:lvl2pPr>
              <a:defRPr sz="2987"/>
            </a:lvl2pPr>
            <a:lvl3pPr>
              <a:defRPr sz="2560"/>
            </a:lvl3pPr>
            <a:lvl4pPr>
              <a:defRPr sz="2133"/>
            </a:lvl4pPr>
            <a:lvl5pPr>
              <a:defRPr sz="2133"/>
            </a:lvl5pPr>
            <a:lvl6pPr>
              <a:defRPr sz="2133"/>
            </a:lvl6pPr>
            <a:lvl7pPr>
              <a:defRPr sz="2133"/>
            </a:lvl7pPr>
            <a:lvl8pPr>
              <a:defRPr sz="2133"/>
            </a:lvl8pPr>
            <a:lvl9pPr>
              <a:defRPr sz="2133"/>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80064" y="1530778"/>
            <a:ext cx="3158729" cy="5003801"/>
          </a:xfrm>
        </p:spPr>
        <p:txBody>
          <a:bodyPr/>
          <a:lstStyle>
            <a:lvl1pPr marL="0" indent="0">
              <a:buNone/>
              <a:defRPr sz="1493"/>
            </a:lvl1pPr>
            <a:lvl2pPr marL="487705" indent="0">
              <a:buNone/>
              <a:defRPr sz="1280"/>
            </a:lvl2pPr>
            <a:lvl3pPr marL="975410" indent="0">
              <a:buNone/>
              <a:defRPr sz="1067"/>
            </a:lvl3pPr>
            <a:lvl4pPr marL="1463115" indent="0">
              <a:buNone/>
              <a:defRPr sz="960"/>
            </a:lvl4pPr>
            <a:lvl5pPr marL="1950820" indent="0">
              <a:buNone/>
              <a:defRPr sz="960"/>
            </a:lvl5pPr>
            <a:lvl6pPr marL="2438525" indent="0">
              <a:buNone/>
              <a:defRPr sz="960"/>
            </a:lvl6pPr>
            <a:lvl7pPr marL="2926230" indent="0">
              <a:buNone/>
              <a:defRPr sz="960"/>
            </a:lvl7pPr>
            <a:lvl8pPr marL="3413935" indent="0">
              <a:buNone/>
              <a:defRPr sz="960"/>
            </a:lvl8pPr>
            <a:lvl9pPr marL="3901640" indent="0">
              <a:buNone/>
              <a:defRPr sz="96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0E656-F7A1-4582-8668-6A641F17BB88}"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348061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81903" y="5120644"/>
            <a:ext cx="5760720" cy="604521"/>
          </a:xfrm>
        </p:spPr>
        <p:txBody>
          <a:bodyPr anchor="b"/>
          <a:lstStyle>
            <a:lvl1pPr algn="l">
              <a:defRPr sz="2133" b="1"/>
            </a:lvl1pPr>
          </a:lstStyle>
          <a:p>
            <a:r>
              <a:rPr lang="en-US" smtClean="0"/>
              <a:t>Click to edit Master title style</a:t>
            </a:r>
            <a:endParaRPr lang="en-US"/>
          </a:p>
        </p:txBody>
      </p:sp>
      <p:sp>
        <p:nvSpPr>
          <p:cNvPr id="3" name="Picture Placeholder 2"/>
          <p:cNvSpPr>
            <a:spLocks noGrp="1"/>
          </p:cNvSpPr>
          <p:nvPr>
            <p:ph type="pic" idx="1"/>
          </p:nvPr>
        </p:nvSpPr>
        <p:spPr>
          <a:xfrm>
            <a:off x="1881903" y="653627"/>
            <a:ext cx="5760720" cy="4389120"/>
          </a:xfrm>
        </p:spPr>
        <p:txBody>
          <a:bodyPr/>
          <a:lstStyle>
            <a:lvl1pPr marL="0" indent="0">
              <a:buNone/>
              <a:defRPr sz="3413"/>
            </a:lvl1pPr>
            <a:lvl2pPr marL="487705" indent="0">
              <a:buNone/>
              <a:defRPr sz="2987"/>
            </a:lvl2pPr>
            <a:lvl3pPr marL="975410" indent="0">
              <a:buNone/>
              <a:defRPr sz="2560"/>
            </a:lvl3pPr>
            <a:lvl4pPr marL="1463115" indent="0">
              <a:buNone/>
              <a:defRPr sz="2133"/>
            </a:lvl4pPr>
            <a:lvl5pPr marL="1950820" indent="0">
              <a:buNone/>
              <a:defRPr sz="2133"/>
            </a:lvl5pPr>
            <a:lvl6pPr marL="2438525" indent="0">
              <a:buNone/>
              <a:defRPr sz="2133"/>
            </a:lvl6pPr>
            <a:lvl7pPr marL="2926230" indent="0">
              <a:buNone/>
              <a:defRPr sz="2133"/>
            </a:lvl7pPr>
            <a:lvl8pPr marL="3413935" indent="0">
              <a:buNone/>
              <a:defRPr sz="2133"/>
            </a:lvl8pPr>
            <a:lvl9pPr marL="3901640" indent="0">
              <a:buNone/>
              <a:defRPr sz="2133"/>
            </a:lvl9pPr>
          </a:lstStyle>
          <a:p>
            <a:endParaRPr lang="en-US"/>
          </a:p>
        </p:txBody>
      </p:sp>
      <p:sp>
        <p:nvSpPr>
          <p:cNvPr id="4" name="Text Placeholder 3"/>
          <p:cNvSpPr>
            <a:spLocks noGrp="1"/>
          </p:cNvSpPr>
          <p:nvPr>
            <p:ph type="body" sz="half" idx="2"/>
          </p:nvPr>
        </p:nvSpPr>
        <p:spPr>
          <a:xfrm>
            <a:off x="1881903" y="5725165"/>
            <a:ext cx="5760720" cy="858519"/>
          </a:xfrm>
        </p:spPr>
        <p:txBody>
          <a:bodyPr/>
          <a:lstStyle>
            <a:lvl1pPr marL="0" indent="0">
              <a:buNone/>
              <a:defRPr sz="1493"/>
            </a:lvl1pPr>
            <a:lvl2pPr marL="487705" indent="0">
              <a:buNone/>
              <a:defRPr sz="1280"/>
            </a:lvl2pPr>
            <a:lvl3pPr marL="975410" indent="0">
              <a:buNone/>
              <a:defRPr sz="1067"/>
            </a:lvl3pPr>
            <a:lvl4pPr marL="1463115" indent="0">
              <a:buNone/>
              <a:defRPr sz="960"/>
            </a:lvl4pPr>
            <a:lvl5pPr marL="1950820" indent="0">
              <a:buNone/>
              <a:defRPr sz="960"/>
            </a:lvl5pPr>
            <a:lvl6pPr marL="2438525" indent="0">
              <a:buNone/>
              <a:defRPr sz="960"/>
            </a:lvl6pPr>
            <a:lvl7pPr marL="2926230" indent="0">
              <a:buNone/>
              <a:defRPr sz="960"/>
            </a:lvl7pPr>
            <a:lvl8pPr marL="3413935" indent="0">
              <a:buNone/>
              <a:defRPr sz="960"/>
            </a:lvl8pPr>
            <a:lvl9pPr marL="3901640" indent="0">
              <a:buNone/>
              <a:defRPr sz="96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E80E656-F7A1-4582-8668-6A641F17BB88}"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ADE3FD-2B19-4006-8153-09186E50DE59}" type="slidenum">
              <a:rPr lang="en-US" smtClean="0"/>
              <a:t>‹#›</a:t>
            </a:fld>
            <a:endParaRPr lang="en-US"/>
          </a:p>
        </p:txBody>
      </p:sp>
    </p:spTree>
    <p:extLst>
      <p:ext uri="{BB962C8B-B14F-4D97-AF65-F5344CB8AC3E}">
        <p14:creationId xmlns:p14="http://schemas.microsoft.com/office/powerpoint/2010/main" val="2498021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0060" y="292947"/>
            <a:ext cx="8641080" cy="12192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80060" y="1706884"/>
            <a:ext cx="8641080" cy="4827694"/>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80060" y="6780111"/>
            <a:ext cx="2240280" cy="389467"/>
          </a:xfrm>
          <a:prstGeom prst="rect">
            <a:avLst/>
          </a:prstGeom>
        </p:spPr>
        <p:txBody>
          <a:bodyPr vert="horz" lIns="91440" tIns="45720" rIns="91440" bIns="45720" rtlCol="0" anchor="ctr"/>
          <a:lstStyle>
            <a:lvl1pPr algn="l">
              <a:defRPr sz="1280">
                <a:solidFill>
                  <a:schemeClr val="tx1">
                    <a:tint val="75000"/>
                  </a:schemeClr>
                </a:solidFill>
                <a:latin typeface="KG Miss Kindergarten" panose="02000000000000000000" pitchFamily="2" charset="0"/>
              </a:defRPr>
            </a:lvl1pPr>
          </a:lstStyle>
          <a:p>
            <a:fld id="{2E80E656-F7A1-4582-8668-6A641F17BB88}" type="datetimeFigureOut">
              <a:rPr lang="en-US" smtClean="0"/>
              <a:pPr/>
              <a:t>7/21/2019</a:t>
            </a:fld>
            <a:endParaRPr lang="en-US" dirty="0"/>
          </a:p>
        </p:txBody>
      </p:sp>
      <p:sp>
        <p:nvSpPr>
          <p:cNvPr id="5" name="Footer Placeholder 4"/>
          <p:cNvSpPr>
            <a:spLocks noGrp="1"/>
          </p:cNvSpPr>
          <p:nvPr>
            <p:ph type="ftr" sz="quarter" idx="3"/>
          </p:nvPr>
        </p:nvSpPr>
        <p:spPr>
          <a:xfrm>
            <a:off x="3280411" y="6780111"/>
            <a:ext cx="3040380" cy="389467"/>
          </a:xfrm>
          <a:prstGeom prst="rect">
            <a:avLst/>
          </a:prstGeom>
        </p:spPr>
        <p:txBody>
          <a:bodyPr vert="horz" lIns="91440" tIns="45720" rIns="91440" bIns="45720" rtlCol="0" anchor="ctr"/>
          <a:lstStyle>
            <a:lvl1pPr algn="ctr">
              <a:defRPr sz="1280">
                <a:solidFill>
                  <a:schemeClr val="tx1">
                    <a:tint val="75000"/>
                  </a:schemeClr>
                </a:solidFill>
                <a:latin typeface="KG Miss Kindergarten" panose="02000000000000000000" pitchFamily="2" charset="0"/>
              </a:defRPr>
            </a:lvl1pPr>
          </a:lstStyle>
          <a:p>
            <a:endParaRPr lang="en-US" dirty="0"/>
          </a:p>
        </p:txBody>
      </p:sp>
      <p:sp>
        <p:nvSpPr>
          <p:cNvPr id="6" name="Slide Number Placeholder 5"/>
          <p:cNvSpPr>
            <a:spLocks noGrp="1"/>
          </p:cNvSpPr>
          <p:nvPr>
            <p:ph type="sldNum" sz="quarter" idx="4"/>
          </p:nvPr>
        </p:nvSpPr>
        <p:spPr>
          <a:xfrm>
            <a:off x="6880860" y="6780111"/>
            <a:ext cx="2240280" cy="389467"/>
          </a:xfrm>
          <a:prstGeom prst="rect">
            <a:avLst/>
          </a:prstGeom>
        </p:spPr>
        <p:txBody>
          <a:bodyPr vert="horz" lIns="91440" tIns="45720" rIns="91440" bIns="45720" rtlCol="0" anchor="ctr"/>
          <a:lstStyle>
            <a:lvl1pPr algn="r">
              <a:defRPr sz="1280">
                <a:solidFill>
                  <a:schemeClr val="tx1">
                    <a:tint val="75000"/>
                  </a:schemeClr>
                </a:solidFill>
                <a:latin typeface="KG Miss Kindergarten" panose="02000000000000000000" pitchFamily="2" charset="0"/>
              </a:defRPr>
            </a:lvl1pPr>
          </a:lstStyle>
          <a:p>
            <a:fld id="{65ADE3FD-2B19-4006-8153-09186E50DE59}" type="slidenum">
              <a:rPr lang="en-US" smtClean="0"/>
              <a:pPr/>
              <a:t>‹#›</a:t>
            </a:fld>
            <a:endParaRPr lang="en-US" dirty="0"/>
          </a:p>
        </p:txBody>
      </p:sp>
    </p:spTree>
    <p:extLst>
      <p:ext uri="{BB962C8B-B14F-4D97-AF65-F5344CB8AC3E}">
        <p14:creationId xmlns:p14="http://schemas.microsoft.com/office/powerpoint/2010/main" val="3743101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75410" rtl="0" eaLnBrk="1" latinLnBrk="0" hangingPunct="1">
        <a:spcBef>
          <a:spcPct val="0"/>
        </a:spcBef>
        <a:buNone/>
        <a:defRPr sz="4693" kern="1200">
          <a:solidFill>
            <a:schemeClr val="tx1"/>
          </a:solidFill>
          <a:latin typeface="KG Miss Kindergarten" panose="02000000000000000000" pitchFamily="2" charset="0"/>
          <a:ea typeface="+mj-ea"/>
          <a:cs typeface="+mj-cs"/>
        </a:defRPr>
      </a:lvl1pPr>
    </p:titleStyle>
    <p:bodyStyle>
      <a:lvl1pPr marL="365779" indent="-365779" algn="l" defTabSz="975410" rtl="0" eaLnBrk="1" latinLnBrk="0" hangingPunct="1">
        <a:spcBef>
          <a:spcPct val="20000"/>
        </a:spcBef>
        <a:buFont typeface="Arial" pitchFamily="34" charset="0"/>
        <a:buChar char="•"/>
        <a:defRPr sz="3413" kern="1200">
          <a:solidFill>
            <a:schemeClr val="tx1"/>
          </a:solidFill>
          <a:latin typeface="KG Miss Kindergarten" panose="02000000000000000000" pitchFamily="2" charset="0"/>
          <a:ea typeface="+mn-ea"/>
          <a:cs typeface="+mn-cs"/>
        </a:defRPr>
      </a:lvl1pPr>
      <a:lvl2pPr marL="792521" indent="-304816" algn="l" defTabSz="975410" rtl="0" eaLnBrk="1" latinLnBrk="0" hangingPunct="1">
        <a:spcBef>
          <a:spcPct val="20000"/>
        </a:spcBef>
        <a:buFont typeface="Arial" pitchFamily="34" charset="0"/>
        <a:buChar char="–"/>
        <a:defRPr sz="2987" kern="1200">
          <a:solidFill>
            <a:schemeClr val="tx1"/>
          </a:solidFill>
          <a:latin typeface="KG Miss Kindergarten" panose="02000000000000000000" pitchFamily="2" charset="0"/>
          <a:ea typeface="+mn-ea"/>
          <a:cs typeface="+mn-cs"/>
        </a:defRPr>
      </a:lvl2pPr>
      <a:lvl3pPr marL="1219263" indent="-243853" algn="l" defTabSz="975410" rtl="0" eaLnBrk="1" latinLnBrk="0" hangingPunct="1">
        <a:spcBef>
          <a:spcPct val="20000"/>
        </a:spcBef>
        <a:buFont typeface="Arial" pitchFamily="34" charset="0"/>
        <a:buChar char="•"/>
        <a:defRPr sz="2560" kern="1200">
          <a:solidFill>
            <a:schemeClr val="tx1"/>
          </a:solidFill>
          <a:latin typeface="KG Miss Kindergarten" panose="02000000000000000000" pitchFamily="2" charset="0"/>
          <a:ea typeface="+mn-ea"/>
          <a:cs typeface="+mn-cs"/>
        </a:defRPr>
      </a:lvl3pPr>
      <a:lvl4pPr marL="1706967" indent="-243853" algn="l" defTabSz="975410" rtl="0" eaLnBrk="1" latinLnBrk="0" hangingPunct="1">
        <a:spcBef>
          <a:spcPct val="20000"/>
        </a:spcBef>
        <a:buFont typeface="Arial" pitchFamily="34" charset="0"/>
        <a:buChar char="–"/>
        <a:defRPr sz="2133" kern="1200">
          <a:solidFill>
            <a:schemeClr val="tx1"/>
          </a:solidFill>
          <a:latin typeface="KG Miss Kindergarten" panose="02000000000000000000" pitchFamily="2" charset="0"/>
          <a:ea typeface="+mn-ea"/>
          <a:cs typeface="+mn-cs"/>
        </a:defRPr>
      </a:lvl4pPr>
      <a:lvl5pPr marL="2194672" indent="-243853" algn="l" defTabSz="975410" rtl="0" eaLnBrk="1" latinLnBrk="0" hangingPunct="1">
        <a:spcBef>
          <a:spcPct val="20000"/>
        </a:spcBef>
        <a:buFont typeface="Arial" pitchFamily="34" charset="0"/>
        <a:buChar char="»"/>
        <a:defRPr sz="2133" kern="1200">
          <a:solidFill>
            <a:schemeClr val="tx1"/>
          </a:solidFill>
          <a:latin typeface="KG Miss Kindergarten" panose="02000000000000000000" pitchFamily="2" charset="0"/>
          <a:ea typeface="+mn-ea"/>
          <a:cs typeface="+mn-cs"/>
        </a:defRPr>
      </a:lvl5pPr>
      <a:lvl6pPr marL="2682377" indent="-243853" algn="l" defTabSz="975410" rtl="0" eaLnBrk="1" latinLnBrk="0" hangingPunct="1">
        <a:spcBef>
          <a:spcPct val="20000"/>
        </a:spcBef>
        <a:buFont typeface="Arial" pitchFamily="34" charset="0"/>
        <a:buChar char="•"/>
        <a:defRPr sz="2133" kern="1200">
          <a:solidFill>
            <a:schemeClr val="tx1"/>
          </a:solidFill>
          <a:latin typeface="+mn-lt"/>
          <a:ea typeface="+mn-ea"/>
          <a:cs typeface="+mn-cs"/>
        </a:defRPr>
      </a:lvl6pPr>
      <a:lvl7pPr marL="3170082" indent="-243853" algn="l" defTabSz="975410" rtl="0" eaLnBrk="1" latinLnBrk="0" hangingPunct="1">
        <a:spcBef>
          <a:spcPct val="20000"/>
        </a:spcBef>
        <a:buFont typeface="Arial" pitchFamily="34" charset="0"/>
        <a:buChar char="•"/>
        <a:defRPr sz="2133" kern="1200">
          <a:solidFill>
            <a:schemeClr val="tx1"/>
          </a:solidFill>
          <a:latin typeface="+mn-lt"/>
          <a:ea typeface="+mn-ea"/>
          <a:cs typeface="+mn-cs"/>
        </a:defRPr>
      </a:lvl7pPr>
      <a:lvl8pPr marL="3657788" indent="-243853" algn="l" defTabSz="975410" rtl="0" eaLnBrk="1" latinLnBrk="0" hangingPunct="1">
        <a:spcBef>
          <a:spcPct val="20000"/>
        </a:spcBef>
        <a:buFont typeface="Arial" pitchFamily="34" charset="0"/>
        <a:buChar char="•"/>
        <a:defRPr sz="2133" kern="1200">
          <a:solidFill>
            <a:schemeClr val="tx1"/>
          </a:solidFill>
          <a:latin typeface="+mn-lt"/>
          <a:ea typeface="+mn-ea"/>
          <a:cs typeface="+mn-cs"/>
        </a:defRPr>
      </a:lvl8pPr>
      <a:lvl9pPr marL="4145493" indent="-243853" algn="l" defTabSz="975410" rtl="0" eaLnBrk="1" latinLnBrk="0" hangingPunct="1">
        <a:spcBef>
          <a:spcPct val="20000"/>
        </a:spcBef>
        <a:buFont typeface="Arial" pitchFamily="34" charset="0"/>
        <a:buChar char="•"/>
        <a:defRPr sz="2133" kern="1200">
          <a:solidFill>
            <a:schemeClr val="tx1"/>
          </a:solidFill>
          <a:latin typeface="+mn-lt"/>
          <a:ea typeface="+mn-ea"/>
          <a:cs typeface="+mn-cs"/>
        </a:defRPr>
      </a:lvl9pPr>
    </p:bodyStyle>
    <p:otherStyle>
      <a:defPPr>
        <a:defRPr lang="en-US"/>
      </a:defPPr>
      <a:lvl1pPr marL="0" algn="l" defTabSz="975410" rtl="0" eaLnBrk="1" latinLnBrk="0" hangingPunct="1">
        <a:defRPr sz="1920" kern="1200">
          <a:solidFill>
            <a:schemeClr val="tx1"/>
          </a:solidFill>
          <a:latin typeface="+mn-lt"/>
          <a:ea typeface="+mn-ea"/>
          <a:cs typeface="+mn-cs"/>
        </a:defRPr>
      </a:lvl1pPr>
      <a:lvl2pPr marL="487705" algn="l" defTabSz="975410" rtl="0" eaLnBrk="1" latinLnBrk="0" hangingPunct="1">
        <a:defRPr sz="1920" kern="1200">
          <a:solidFill>
            <a:schemeClr val="tx1"/>
          </a:solidFill>
          <a:latin typeface="+mn-lt"/>
          <a:ea typeface="+mn-ea"/>
          <a:cs typeface="+mn-cs"/>
        </a:defRPr>
      </a:lvl2pPr>
      <a:lvl3pPr marL="975410" algn="l" defTabSz="975410" rtl="0" eaLnBrk="1" latinLnBrk="0" hangingPunct="1">
        <a:defRPr sz="1920" kern="1200">
          <a:solidFill>
            <a:schemeClr val="tx1"/>
          </a:solidFill>
          <a:latin typeface="+mn-lt"/>
          <a:ea typeface="+mn-ea"/>
          <a:cs typeface="+mn-cs"/>
        </a:defRPr>
      </a:lvl3pPr>
      <a:lvl4pPr marL="1463115" algn="l" defTabSz="975410" rtl="0" eaLnBrk="1" latinLnBrk="0" hangingPunct="1">
        <a:defRPr sz="1920" kern="1200">
          <a:solidFill>
            <a:schemeClr val="tx1"/>
          </a:solidFill>
          <a:latin typeface="+mn-lt"/>
          <a:ea typeface="+mn-ea"/>
          <a:cs typeface="+mn-cs"/>
        </a:defRPr>
      </a:lvl4pPr>
      <a:lvl5pPr marL="1950820" algn="l" defTabSz="975410" rtl="0" eaLnBrk="1" latinLnBrk="0" hangingPunct="1">
        <a:defRPr sz="1920" kern="1200">
          <a:solidFill>
            <a:schemeClr val="tx1"/>
          </a:solidFill>
          <a:latin typeface="+mn-lt"/>
          <a:ea typeface="+mn-ea"/>
          <a:cs typeface="+mn-cs"/>
        </a:defRPr>
      </a:lvl5pPr>
      <a:lvl6pPr marL="2438525" algn="l" defTabSz="975410" rtl="0" eaLnBrk="1" latinLnBrk="0" hangingPunct="1">
        <a:defRPr sz="1920" kern="1200">
          <a:solidFill>
            <a:schemeClr val="tx1"/>
          </a:solidFill>
          <a:latin typeface="+mn-lt"/>
          <a:ea typeface="+mn-ea"/>
          <a:cs typeface="+mn-cs"/>
        </a:defRPr>
      </a:lvl6pPr>
      <a:lvl7pPr marL="2926230" algn="l" defTabSz="975410" rtl="0" eaLnBrk="1" latinLnBrk="0" hangingPunct="1">
        <a:defRPr sz="1920" kern="1200">
          <a:solidFill>
            <a:schemeClr val="tx1"/>
          </a:solidFill>
          <a:latin typeface="+mn-lt"/>
          <a:ea typeface="+mn-ea"/>
          <a:cs typeface="+mn-cs"/>
        </a:defRPr>
      </a:lvl7pPr>
      <a:lvl8pPr marL="3413935" algn="l" defTabSz="975410" rtl="0" eaLnBrk="1" latinLnBrk="0" hangingPunct="1">
        <a:defRPr sz="1920" kern="1200">
          <a:solidFill>
            <a:schemeClr val="tx1"/>
          </a:solidFill>
          <a:latin typeface="+mn-lt"/>
          <a:ea typeface="+mn-ea"/>
          <a:cs typeface="+mn-cs"/>
        </a:defRPr>
      </a:lvl8pPr>
      <a:lvl9pPr marL="3901640" algn="l" defTabSz="975410"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s://www.teacherspayteachers.com/Store/Jennifer-Findley" TargetMode="External"/><Relationship Id="rId2" Type="http://schemas.openxmlformats.org/officeDocument/2006/relationships/image" Target="../media/image3.png"/><Relationship Id="rId1" Type="http://schemas.openxmlformats.org/officeDocument/2006/relationships/slideLayout" Target="../slideLayouts/slideLayout7.xml"/><Relationship Id="rId5" Type="http://schemas.openxmlformats.org/officeDocument/2006/relationships/hyperlink" Target="http://www.jenniferfindley.com/" TargetMode="Externa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a:latin typeface="Century Gothic" panose="020B0502020202020204" pitchFamily="34" charset="0"/>
              </a:rPr>
              <a:t>4</a:t>
            </a:r>
            <a:endParaRPr lang="en-US" sz="2063" dirty="0" smtClean="0">
              <a:latin typeface="Century Gothic" panose="020B0502020202020204" pitchFamily="34" charset="0"/>
            </a:endParaRPr>
          </a:p>
        </p:txBody>
      </p:sp>
      <p:sp>
        <p:nvSpPr>
          <p:cNvPr id="6" name="TextBox 5"/>
          <p:cNvSpPr txBox="1"/>
          <p:nvPr/>
        </p:nvSpPr>
        <p:spPr>
          <a:xfrm>
            <a:off x="838200" y="1295400"/>
            <a:ext cx="3352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when you first enter the classroom in the morning?</a:t>
            </a:r>
            <a:endParaRPr lang="en-US" sz="2600" dirty="0">
              <a:latin typeface="Century Gothic" panose="020B0502020202020204" pitchFamily="34" charset="0"/>
            </a:endParaRPr>
          </a:p>
        </p:txBody>
      </p:sp>
      <p:sp>
        <p:nvSpPr>
          <p:cNvPr id="34" name="TextBox 33"/>
          <p:cNvSpPr txBox="1"/>
          <p:nvPr/>
        </p:nvSpPr>
        <p:spPr>
          <a:xfrm>
            <a:off x="5454748" y="1254599"/>
            <a:ext cx="3733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are the procedures for unpacking your book bag/backpack?</a:t>
            </a:r>
            <a:endParaRPr lang="en-US" sz="2600" dirty="0">
              <a:latin typeface="Century Gothic" panose="020B0502020202020204" pitchFamily="34" charset="0"/>
            </a:endParaRPr>
          </a:p>
        </p:txBody>
      </p:sp>
      <p:sp>
        <p:nvSpPr>
          <p:cNvPr id="35" name="TextBox 34"/>
          <p:cNvSpPr txBox="1"/>
          <p:nvPr/>
        </p:nvSpPr>
        <p:spPr>
          <a:xfrm>
            <a:off x="838200" y="4958244"/>
            <a:ext cx="3352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to do you do with your completed homework?</a:t>
            </a:r>
            <a:endParaRPr lang="en-US" sz="2600" dirty="0">
              <a:latin typeface="Century Gothic" panose="020B0502020202020204" pitchFamily="34" charset="0"/>
            </a:endParaRPr>
          </a:p>
        </p:txBody>
      </p:sp>
      <p:sp>
        <p:nvSpPr>
          <p:cNvPr id="36" name="TextBox 35"/>
          <p:cNvSpPr txBox="1"/>
          <p:nvPr/>
        </p:nvSpPr>
        <p:spPr>
          <a:xfrm>
            <a:off x="5454748" y="4835604"/>
            <a:ext cx="3733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have an important letter or note for the teacher?</a:t>
            </a:r>
            <a:endParaRPr lang="en-US" sz="2600" dirty="0">
              <a:latin typeface="Century Gothic" panose="020B0502020202020204" pitchFamily="34" charset="0"/>
            </a:endParaRPr>
          </a:p>
        </p:txBody>
      </p:sp>
    </p:spTree>
    <p:extLst>
      <p:ext uri="{BB962C8B-B14F-4D97-AF65-F5344CB8AC3E}">
        <p14:creationId xmlns:p14="http://schemas.microsoft.com/office/powerpoint/2010/main" val="2124025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37</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38</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39</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40</a:t>
            </a:r>
            <a:endParaRPr lang="en-US" sz="2063" dirty="0" smtClean="0">
              <a:latin typeface="Century Gothic" panose="020B0502020202020204" pitchFamily="34" charset="0"/>
            </a:endParaRPr>
          </a:p>
        </p:txBody>
      </p:sp>
      <p:sp>
        <p:nvSpPr>
          <p:cNvPr id="6" name="TextBox 5"/>
          <p:cNvSpPr txBox="1"/>
          <p:nvPr/>
        </p:nvSpPr>
        <p:spPr>
          <a:xfrm>
            <a:off x="843366" y="1344396"/>
            <a:ext cx="3352800" cy="1292662"/>
          </a:xfrm>
          <a:prstGeom prst="rect">
            <a:avLst/>
          </a:prstGeom>
          <a:noFill/>
        </p:spPr>
        <p:txBody>
          <a:bodyPr wrap="square" rtlCol="0">
            <a:spAutoFit/>
          </a:bodyPr>
          <a:lstStyle/>
          <a:p>
            <a:pPr algn="ctr"/>
            <a:r>
              <a:rPr lang="en-US" sz="2600" dirty="0" smtClean="0">
                <a:latin typeface="Century Gothic" panose="020B0502020202020204" pitchFamily="34" charset="0"/>
              </a:rPr>
              <a:t>How do you know when it is time for recess to be over?</a:t>
            </a:r>
            <a:endParaRPr lang="en-US" sz="2600" dirty="0">
              <a:latin typeface="Century Gothic" panose="020B0502020202020204" pitchFamily="34" charset="0"/>
            </a:endParaRPr>
          </a:p>
        </p:txBody>
      </p:sp>
      <p:sp>
        <p:nvSpPr>
          <p:cNvPr id="34" name="TextBox 33"/>
          <p:cNvSpPr txBox="1"/>
          <p:nvPr/>
        </p:nvSpPr>
        <p:spPr>
          <a:xfrm>
            <a:off x="5355015" y="1174378"/>
            <a:ext cx="3854548"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are the procedures for lining up at the end of recess?</a:t>
            </a:r>
            <a:endParaRPr lang="en-US" sz="2600" dirty="0">
              <a:latin typeface="Century Gothic" panose="020B0502020202020204" pitchFamily="34" charset="0"/>
            </a:endParaRPr>
          </a:p>
        </p:txBody>
      </p:sp>
      <p:sp>
        <p:nvSpPr>
          <p:cNvPr id="35" name="TextBox 34"/>
          <p:cNvSpPr txBox="1"/>
          <p:nvPr/>
        </p:nvSpPr>
        <p:spPr>
          <a:xfrm>
            <a:off x="767166" y="4794279"/>
            <a:ext cx="3505200" cy="1938992"/>
          </a:xfrm>
          <a:prstGeom prst="rect">
            <a:avLst/>
          </a:prstGeom>
          <a:noFill/>
        </p:spPr>
        <p:txBody>
          <a:bodyPr wrap="square" rtlCol="0">
            <a:spAutoFit/>
          </a:bodyPr>
          <a:lstStyle/>
          <a:p>
            <a:pPr algn="ctr"/>
            <a:r>
              <a:rPr lang="en-US" sz="2400" dirty="0" smtClean="0">
                <a:latin typeface="Century Gothic" panose="020B0502020202020204" pitchFamily="34" charset="0"/>
              </a:rPr>
              <a:t>What are the important safety rules and expectations when playing at recess?</a:t>
            </a:r>
            <a:endParaRPr lang="en-US" sz="2400" dirty="0">
              <a:latin typeface="Century Gothic" panose="020B0502020202020204" pitchFamily="34" charset="0"/>
            </a:endParaRPr>
          </a:p>
        </p:txBody>
      </p:sp>
      <p:sp>
        <p:nvSpPr>
          <p:cNvPr id="36" name="TextBox 35"/>
          <p:cNvSpPr txBox="1"/>
          <p:nvPr/>
        </p:nvSpPr>
        <p:spPr>
          <a:xfrm>
            <a:off x="5415389" y="4794279"/>
            <a:ext cx="3733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is the procedure for reporting problems or issues during recess?</a:t>
            </a:r>
            <a:endParaRPr lang="en-US" sz="2600" dirty="0">
              <a:latin typeface="Century Gothic" panose="020B0502020202020204" pitchFamily="34" charset="0"/>
            </a:endParaRPr>
          </a:p>
        </p:txBody>
      </p:sp>
    </p:spTree>
    <p:extLst>
      <p:ext uri="{BB962C8B-B14F-4D97-AF65-F5344CB8AC3E}">
        <p14:creationId xmlns:p14="http://schemas.microsoft.com/office/powerpoint/2010/main" val="24214541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1139951" y="-1146049"/>
            <a:ext cx="7321296" cy="9601202"/>
          </a:xfrm>
          <a:prstGeom prst="rect">
            <a:avLst/>
          </a:prstGeom>
        </p:spPr>
      </p:pic>
      <p:sp>
        <p:nvSpPr>
          <p:cNvPr id="6" name="TextBox 5"/>
          <p:cNvSpPr txBox="1"/>
          <p:nvPr/>
        </p:nvSpPr>
        <p:spPr>
          <a:xfrm>
            <a:off x="248921" y="243840"/>
            <a:ext cx="9103360" cy="744819"/>
          </a:xfrm>
          <a:prstGeom prst="rect">
            <a:avLst/>
          </a:prstGeom>
          <a:noFill/>
        </p:spPr>
        <p:txBody>
          <a:bodyPr wrap="square" rtlCol="0">
            <a:spAutoFit/>
          </a:bodyPr>
          <a:lstStyle/>
          <a:p>
            <a:pPr algn="ctr"/>
            <a:r>
              <a:rPr lang="en-US" sz="2000" dirty="0" smtClean="0">
                <a:latin typeface="AGStayInYourLane" panose="02000603000000000000" pitchFamily="2" charset="0"/>
                <a:ea typeface="AGStayInYourLane" panose="02000603000000000000" pitchFamily="2" charset="0"/>
              </a:rPr>
              <a:t>Classroom procedures</a:t>
            </a:r>
            <a:endParaRPr lang="en-US" sz="2000" dirty="0">
              <a:latin typeface="AGStayInYourLane" panose="02000603000000000000" pitchFamily="2" charset="0"/>
              <a:ea typeface="AGStayInYourLane" panose="02000603000000000000" pitchFamily="2" charset="0"/>
            </a:endParaRPr>
          </a:p>
          <a:p>
            <a:pPr algn="ctr"/>
            <a:endParaRPr lang="en-US" sz="427" dirty="0">
              <a:latin typeface="KG Miss Kindergarten" panose="02000000000000000000" pitchFamily="2" charset="0"/>
            </a:endParaRPr>
          </a:p>
          <a:p>
            <a:pPr algn="ctr"/>
            <a:r>
              <a:rPr lang="en-US" sz="1813" dirty="0">
                <a:latin typeface="KG Miss Kindergarten" panose="02000000000000000000" pitchFamily="2" charset="0"/>
              </a:rPr>
              <a:t>Name: _____________________________________________________ Date:____________</a:t>
            </a:r>
          </a:p>
        </p:txBody>
      </p:sp>
      <p:graphicFrame>
        <p:nvGraphicFramePr>
          <p:cNvPr id="7" name="Table 6"/>
          <p:cNvGraphicFramePr>
            <a:graphicFrameLocks noGrp="1"/>
          </p:cNvGraphicFramePr>
          <p:nvPr>
            <p:extLst>
              <p:ext uri="{D42A27DB-BD31-4B8C-83A1-F6EECF244321}">
                <p14:modId xmlns:p14="http://schemas.microsoft.com/office/powerpoint/2010/main" val="1949787905"/>
              </p:ext>
            </p:extLst>
          </p:nvPr>
        </p:nvGraphicFramePr>
        <p:xfrm>
          <a:off x="224537" y="1010224"/>
          <a:ext cx="9184640" cy="6000174"/>
        </p:xfrm>
        <a:graphic>
          <a:graphicData uri="http://schemas.openxmlformats.org/drawingml/2006/table">
            <a:tbl>
              <a:tblPr firstRow="1" bandRow="1">
                <a:tableStyleId>{5940675A-B579-460E-94D1-54222C63F5DA}</a:tableStyleId>
              </a:tblPr>
              <a:tblGrid>
                <a:gridCol w="2275840"/>
                <a:gridCol w="2275840"/>
                <a:gridCol w="2275840"/>
                <a:gridCol w="2357120"/>
              </a:tblGrid>
              <a:tr h="1000029">
                <a:tc>
                  <a:txBody>
                    <a:bodyPr/>
                    <a:lstStyle/>
                    <a:p>
                      <a:endParaRPr lang="en-US" sz="1900" dirty="0">
                        <a:latin typeface="KG Miss Kindergarten" panose="02000000000000000000" pitchFamily="2" charset="0"/>
                      </a:endParaRPr>
                    </a:p>
                  </a:txBody>
                  <a:tcPr marL="97536" marR="97536" marT="48768" marB="48768"/>
                </a:tc>
                <a:tc>
                  <a:txBody>
                    <a:bodyPr/>
                    <a:lstStyle/>
                    <a:p>
                      <a:endParaRPr lang="en-US" sz="1900" dirty="0">
                        <a:latin typeface="KG Miss Kindergarten" panose="02000000000000000000" pitchFamily="2" charset="0"/>
                      </a:endParaRPr>
                    </a:p>
                  </a:txBody>
                  <a:tcPr marL="97536" marR="97536" marT="48768" marB="48768"/>
                </a:tc>
                <a:tc>
                  <a:txBody>
                    <a:bodyPr/>
                    <a:lstStyle/>
                    <a:p>
                      <a:endParaRPr lang="en-US" sz="1900" dirty="0">
                        <a:latin typeface="KG Miss Kindergarten" panose="02000000000000000000" pitchFamily="2" charset="0"/>
                      </a:endParaRPr>
                    </a:p>
                  </a:txBody>
                  <a:tcPr marL="97536" marR="97536" marT="48768" marB="48768"/>
                </a:tc>
                <a:tc>
                  <a:txBody>
                    <a:bodyPr/>
                    <a:lstStyle/>
                    <a:p>
                      <a:endParaRPr lang="en-US" sz="1900" dirty="0">
                        <a:latin typeface="KG Miss Kindergarten" panose="02000000000000000000" pitchFamily="2" charset="0"/>
                      </a:endParaRPr>
                    </a:p>
                  </a:txBody>
                  <a:tcPr marL="97536" marR="97536" marT="48768" marB="48768"/>
                </a:tc>
              </a:tr>
              <a:tr h="1000029">
                <a:tc>
                  <a:txBody>
                    <a:bodyPr/>
                    <a:lstStyle/>
                    <a:p>
                      <a:endParaRPr lang="en-US" sz="1900" dirty="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r>
              <a:tr h="10000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r>
              <a:tr h="10000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r>
              <a:tr h="10000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900" dirty="0" smtClean="0">
                        <a:latin typeface="KG Miss Kindergarten" panose="02000000000000000000" pitchFamily="2" charset="0"/>
                      </a:endParaRPr>
                    </a:p>
                  </a:txBody>
                  <a:tcPr marL="97536" marR="97536" marT="48768" marB="48768"/>
                </a:tc>
              </a:tr>
              <a:tr h="1000029">
                <a:tc>
                  <a:txBody>
                    <a:bodyPr/>
                    <a:lstStyle/>
                    <a:p>
                      <a:endParaRPr lang="en-US" sz="1900" dirty="0">
                        <a:latin typeface="KG Miss Kindergarten" panose="02000000000000000000" pitchFamily="2" charset="0"/>
                      </a:endParaRPr>
                    </a:p>
                  </a:txBody>
                  <a:tcPr marL="97536" marR="97536" marT="48768" marB="48768"/>
                </a:tc>
                <a:tc>
                  <a:txBody>
                    <a:bodyPr/>
                    <a:lstStyle/>
                    <a:p>
                      <a:endParaRPr lang="en-US" sz="1900" dirty="0">
                        <a:latin typeface="KG Miss Kindergarten" panose="02000000000000000000" pitchFamily="2" charset="0"/>
                      </a:endParaRPr>
                    </a:p>
                  </a:txBody>
                  <a:tcPr marL="97536" marR="97536" marT="48768" marB="48768"/>
                </a:tc>
                <a:tc>
                  <a:txBody>
                    <a:bodyPr/>
                    <a:lstStyle/>
                    <a:p>
                      <a:endParaRPr lang="en-US" sz="1900" dirty="0">
                        <a:latin typeface="KG Miss Kindergarten" panose="02000000000000000000" pitchFamily="2" charset="0"/>
                      </a:endParaRPr>
                    </a:p>
                  </a:txBody>
                  <a:tcPr marL="97536" marR="97536" marT="48768" marB="48768"/>
                </a:tc>
                <a:tc>
                  <a:txBody>
                    <a:bodyPr/>
                    <a:lstStyle/>
                    <a:p>
                      <a:endParaRPr lang="en-US" sz="1900" dirty="0">
                        <a:latin typeface="KG Miss Kindergarten" panose="02000000000000000000" pitchFamily="2" charset="0"/>
                      </a:endParaRPr>
                    </a:p>
                  </a:txBody>
                  <a:tcPr marL="97536" marR="97536" marT="48768" marB="48768"/>
                </a:tc>
              </a:tr>
            </a:tbl>
          </a:graphicData>
        </a:graphic>
      </p:graphicFrame>
    </p:spTree>
    <p:extLst>
      <p:ext uri="{BB962C8B-B14F-4D97-AF65-F5344CB8AC3E}">
        <p14:creationId xmlns:p14="http://schemas.microsoft.com/office/powerpoint/2010/main" val="15019588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454" y="152400"/>
            <a:ext cx="9342545" cy="6342890"/>
          </a:xfrm>
          <a:prstGeom prst="rect">
            <a:avLst/>
          </a:prstGeom>
          <a:noFill/>
        </p:spPr>
        <p:txBody>
          <a:bodyPr wrap="square" rtlCol="0">
            <a:spAutoFit/>
          </a:bodyPr>
          <a:lstStyle/>
          <a:p>
            <a:r>
              <a:rPr lang="en-US" dirty="0">
                <a:latin typeface="Champagne &amp; Limousines" panose="020B0502020202020204" pitchFamily="34" charset="0"/>
                <a:ea typeface="Champagne &amp; Limousines" panose="020B0502020202020204" pitchFamily="34" charset="0"/>
              </a:rPr>
              <a:t>This resource was created by Jennifer Findley. It may be printed and photocopied for single classroom use. It may not be put on the Internet, sold, or distributed in any form.  Check out my store for more resources that are common core aligned.</a:t>
            </a: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r>
              <a:rPr lang="en-US" dirty="0">
                <a:latin typeface="Champagne &amp; Limousines" panose="020B0502020202020204" pitchFamily="34" charset="0"/>
                <a:ea typeface="Champagne &amp; Limousines" panose="020B0502020202020204" pitchFamily="34" charset="0"/>
              </a:rPr>
              <a:t>Follow my blog for updates and freebies.</a:t>
            </a: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a:p>
            <a:r>
              <a:rPr lang="en-US" dirty="0">
                <a:latin typeface="Champagne &amp; Limousines" panose="020B0502020202020204" pitchFamily="34" charset="0"/>
                <a:ea typeface="Champagne &amp; Limousines" panose="020B0502020202020204" pitchFamily="34" charset="0"/>
              </a:rPr>
              <a:t>Thanks! </a:t>
            </a:r>
          </a:p>
          <a:p>
            <a:r>
              <a:rPr lang="en-US" dirty="0">
                <a:latin typeface="Champagne &amp; Limousines" panose="020B0502020202020204" pitchFamily="34" charset="0"/>
                <a:ea typeface="Champagne &amp; Limousines" panose="020B0502020202020204" pitchFamily="34" charset="0"/>
              </a:rPr>
              <a:t>Jennifer Findley</a:t>
            </a:r>
          </a:p>
          <a:p>
            <a:endParaRPr lang="en-US" dirty="0">
              <a:latin typeface="Champagne &amp; Limousines" panose="020B0502020202020204" pitchFamily="34" charset="0"/>
              <a:ea typeface="Champagne &amp; Limousines" panose="020B0502020202020204" pitchFamily="34" charset="0"/>
            </a:endParaRPr>
          </a:p>
          <a:p>
            <a:endParaRPr lang="en-US" dirty="0">
              <a:latin typeface="Champagne &amp; Limousines" panose="020B0502020202020204" pitchFamily="34" charset="0"/>
              <a:ea typeface="Champagne &amp; Limousines" panose="020B0502020202020204" pitchFamily="34" charset="0"/>
            </a:endParaRPr>
          </a:p>
        </p:txBody>
      </p:sp>
      <p:pic>
        <p:nvPicPr>
          <p:cNvPr id="3" name="Picture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11455" y="5410200"/>
            <a:ext cx="1371943" cy="1371943"/>
          </a:xfrm>
          <a:prstGeom prst="rect">
            <a:avLst/>
          </a:prstGeom>
        </p:spPr>
      </p:pic>
      <p:pic>
        <p:nvPicPr>
          <p:cNvPr id="4" name="Picture 3">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62400" y="1113751"/>
            <a:ext cx="2285874" cy="2281585"/>
          </a:xfrm>
          <a:prstGeom prst="rect">
            <a:avLst/>
          </a:prstGeom>
        </p:spPr>
      </p:pic>
      <p:sp>
        <p:nvSpPr>
          <p:cNvPr id="5" name="TextBox 4"/>
          <p:cNvSpPr txBox="1"/>
          <p:nvPr/>
        </p:nvSpPr>
        <p:spPr>
          <a:xfrm>
            <a:off x="2119069" y="4298981"/>
            <a:ext cx="5972536" cy="646331"/>
          </a:xfrm>
          <a:prstGeom prst="rect">
            <a:avLst/>
          </a:prstGeom>
          <a:noFill/>
        </p:spPr>
        <p:txBody>
          <a:bodyPr wrap="square" rtlCol="0">
            <a:spAutoFit/>
          </a:bodyPr>
          <a:lstStyle/>
          <a:p>
            <a:r>
              <a:rPr lang="en-US" sz="3600" b="1" dirty="0" smtClean="0">
                <a:latin typeface="Century Gothic" panose="020B0502020202020204" pitchFamily="34" charset="0"/>
                <a:hlinkClick r:id="rId5"/>
              </a:rPr>
              <a:t>www.JenniferFindley.com</a:t>
            </a:r>
            <a:endParaRPr lang="en-US" sz="3600" b="1" dirty="0">
              <a:latin typeface="Century Gothic" panose="020B0502020202020204" pitchFamily="34" charset="0"/>
            </a:endParaRPr>
          </a:p>
        </p:txBody>
      </p:sp>
      <p:sp>
        <p:nvSpPr>
          <p:cNvPr id="6" name="TextBox 5"/>
          <p:cNvSpPr txBox="1"/>
          <p:nvPr/>
        </p:nvSpPr>
        <p:spPr>
          <a:xfrm>
            <a:off x="5181600" y="5867400"/>
            <a:ext cx="2667000" cy="389979"/>
          </a:xfrm>
          <a:prstGeom prst="rect">
            <a:avLst/>
          </a:prstGeom>
          <a:noFill/>
        </p:spPr>
        <p:txBody>
          <a:bodyPr wrap="square" rtlCol="0">
            <a:spAutoFit/>
          </a:bodyPr>
          <a:lstStyle/>
          <a:p>
            <a:r>
              <a:rPr lang="en-US" dirty="0" smtClean="0">
                <a:latin typeface="Champagne &amp; Limousines" panose="020B0502020202020204" pitchFamily="34" charset="0"/>
                <a:ea typeface="Champagne &amp; Limousines" panose="020B0502020202020204" pitchFamily="34" charset="0"/>
              </a:rPr>
              <a:t>Amy Groesbeck Fonts</a:t>
            </a:r>
            <a:endParaRPr lang="en-US" dirty="0">
              <a:latin typeface="Champagne &amp; Limousines" panose="020B0502020202020204" pitchFamily="34" charset="0"/>
              <a:ea typeface="Champagne &amp; Limousines" panose="020B0502020202020204" pitchFamily="34" charset="0"/>
            </a:endParaRPr>
          </a:p>
        </p:txBody>
      </p:sp>
    </p:spTree>
    <p:extLst>
      <p:ext uri="{BB962C8B-B14F-4D97-AF65-F5344CB8AC3E}">
        <p14:creationId xmlns:p14="http://schemas.microsoft.com/office/powerpoint/2010/main" val="152679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5</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6</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7</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a:latin typeface="Century Gothic" panose="020B0502020202020204" pitchFamily="34" charset="0"/>
              </a:rPr>
              <a:t>8</a:t>
            </a:r>
            <a:endParaRPr lang="en-US" sz="2063" dirty="0" smtClean="0">
              <a:latin typeface="Century Gothic" panose="020B0502020202020204" pitchFamily="34" charset="0"/>
            </a:endParaRPr>
          </a:p>
        </p:txBody>
      </p:sp>
      <p:sp>
        <p:nvSpPr>
          <p:cNvPr id="6" name="TextBox 5"/>
          <p:cNvSpPr txBox="1"/>
          <p:nvPr/>
        </p:nvSpPr>
        <p:spPr>
          <a:xfrm>
            <a:off x="838200" y="1295400"/>
            <a:ext cx="3352800"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need a pencil in the morning?</a:t>
            </a:r>
            <a:endParaRPr lang="en-US" sz="2600" dirty="0">
              <a:latin typeface="Century Gothic" panose="020B0502020202020204" pitchFamily="34" charset="0"/>
            </a:endParaRPr>
          </a:p>
        </p:txBody>
      </p:sp>
      <p:sp>
        <p:nvSpPr>
          <p:cNvPr id="34" name="TextBox 33"/>
          <p:cNvSpPr txBox="1"/>
          <p:nvPr/>
        </p:nvSpPr>
        <p:spPr>
          <a:xfrm>
            <a:off x="5454748" y="1095345"/>
            <a:ext cx="3733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is the procedure for sharpening pencils in the morning? </a:t>
            </a:r>
            <a:endParaRPr lang="en-US" sz="2600" dirty="0">
              <a:latin typeface="Century Gothic" panose="020B0502020202020204" pitchFamily="34" charset="0"/>
            </a:endParaRPr>
          </a:p>
        </p:txBody>
      </p:sp>
      <p:sp>
        <p:nvSpPr>
          <p:cNvPr id="35" name="TextBox 34"/>
          <p:cNvSpPr txBox="1"/>
          <p:nvPr/>
        </p:nvSpPr>
        <p:spPr>
          <a:xfrm>
            <a:off x="838200" y="4958244"/>
            <a:ext cx="3352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right when you get to your seat in the morning?</a:t>
            </a:r>
            <a:endParaRPr lang="en-US" sz="2600" dirty="0">
              <a:latin typeface="Century Gothic" panose="020B0502020202020204" pitchFamily="34" charset="0"/>
            </a:endParaRPr>
          </a:p>
        </p:txBody>
      </p:sp>
      <p:sp>
        <p:nvSpPr>
          <p:cNvPr id="36" name="TextBox 35"/>
          <p:cNvSpPr txBox="1"/>
          <p:nvPr/>
        </p:nvSpPr>
        <p:spPr>
          <a:xfrm>
            <a:off x="5454748" y="4674942"/>
            <a:ext cx="3733800" cy="2092881"/>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left something important (letter, homework, etc.) at home?</a:t>
            </a:r>
            <a:endParaRPr lang="en-US" sz="2600" dirty="0">
              <a:latin typeface="Century Gothic" panose="020B0502020202020204" pitchFamily="34" charset="0"/>
            </a:endParaRPr>
          </a:p>
        </p:txBody>
      </p:sp>
    </p:spTree>
    <p:extLst>
      <p:ext uri="{BB962C8B-B14F-4D97-AF65-F5344CB8AC3E}">
        <p14:creationId xmlns:p14="http://schemas.microsoft.com/office/powerpoint/2010/main" val="3724995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9</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10</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11</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12</a:t>
            </a:r>
          </a:p>
        </p:txBody>
      </p:sp>
      <p:sp>
        <p:nvSpPr>
          <p:cNvPr id="6" name="TextBox 5"/>
          <p:cNvSpPr txBox="1"/>
          <p:nvPr/>
        </p:nvSpPr>
        <p:spPr>
          <a:xfrm>
            <a:off x="838200" y="1295400"/>
            <a:ext cx="3352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do you need to do at the end of the day to prepare for dismissal?</a:t>
            </a:r>
            <a:endParaRPr lang="en-US" sz="2600" dirty="0">
              <a:latin typeface="Century Gothic" panose="020B0502020202020204" pitchFamily="34" charset="0"/>
            </a:endParaRPr>
          </a:p>
        </p:txBody>
      </p:sp>
      <p:sp>
        <p:nvSpPr>
          <p:cNvPr id="34" name="TextBox 33"/>
          <p:cNvSpPr txBox="1"/>
          <p:nvPr/>
        </p:nvSpPr>
        <p:spPr>
          <a:xfrm>
            <a:off x="5454748" y="1232431"/>
            <a:ext cx="3733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When and how do you pack up </a:t>
            </a:r>
          </a:p>
          <a:p>
            <a:pPr algn="ctr"/>
            <a:r>
              <a:rPr lang="en-US" sz="2600" dirty="0" smtClean="0">
                <a:latin typeface="Century Gothic" panose="020B0502020202020204" pitchFamily="34" charset="0"/>
              </a:rPr>
              <a:t>your book bag/backpack?</a:t>
            </a:r>
            <a:endParaRPr lang="en-US" sz="2600" dirty="0">
              <a:latin typeface="Century Gothic" panose="020B0502020202020204" pitchFamily="34" charset="0"/>
            </a:endParaRPr>
          </a:p>
        </p:txBody>
      </p:sp>
      <p:sp>
        <p:nvSpPr>
          <p:cNvPr id="35" name="TextBox 34"/>
          <p:cNvSpPr txBox="1"/>
          <p:nvPr/>
        </p:nvSpPr>
        <p:spPr>
          <a:xfrm>
            <a:off x="685324" y="4794279"/>
            <a:ext cx="3657600" cy="1938992"/>
          </a:xfrm>
          <a:prstGeom prst="rect">
            <a:avLst/>
          </a:prstGeom>
          <a:noFill/>
        </p:spPr>
        <p:txBody>
          <a:bodyPr wrap="square" rtlCol="0">
            <a:spAutoFit/>
          </a:bodyPr>
          <a:lstStyle/>
          <a:p>
            <a:pPr algn="ctr"/>
            <a:r>
              <a:rPr lang="en-US" sz="2400" dirty="0" smtClean="0">
                <a:latin typeface="Century Gothic" panose="020B0502020202020204" pitchFamily="34" charset="0"/>
              </a:rPr>
              <a:t>What are the procedures for cleaning and organizing your area at the end of the day?</a:t>
            </a:r>
            <a:endParaRPr lang="en-US" sz="2400" dirty="0">
              <a:latin typeface="Century Gothic" panose="020B0502020202020204" pitchFamily="34" charset="0"/>
            </a:endParaRPr>
          </a:p>
        </p:txBody>
      </p:sp>
      <p:sp>
        <p:nvSpPr>
          <p:cNvPr id="36" name="TextBox 35"/>
          <p:cNvSpPr txBox="1"/>
          <p:nvPr/>
        </p:nvSpPr>
        <p:spPr>
          <a:xfrm>
            <a:off x="5390960" y="5117444"/>
            <a:ext cx="3733800" cy="1292662"/>
          </a:xfrm>
          <a:prstGeom prst="rect">
            <a:avLst/>
          </a:prstGeom>
          <a:noFill/>
        </p:spPr>
        <p:txBody>
          <a:bodyPr wrap="square" rtlCol="0">
            <a:spAutoFit/>
          </a:bodyPr>
          <a:lstStyle/>
          <a:p>
            <a:pPr algn="ctr"/>
            <a:r>
              <a:rPr lang="en-US" sz="2600" dirty="0" smtClean="0">
                <a:latin typeface="Century Gothic" panose="020B0502020202020204" pitchFamily="34" charset="0"/>
              </a:rPr>
              <a:t>How do you line up or exit the room for dismissal?</a:t>
            </a:r>
            <a:endParaRPr lang="en-US" sz="2600" dirty="0">
              <a:latin typeface="Century Gothic" panose="020B0502020202020204" pitchFamily="34" charset="0"/>
            </a:endParaRPr>
          </a:p>
        </p:txBody>
      </p:sp>
    </p:spTree>
    <p:extLst>
      <p:ext uri="{BB962C8B-B14F-4D97-AF65-F5344CB8AC3E}">
        <p14:creationId xmlns:p14="http://schemas.microsoft.com/office/powerpoint/2010/main" val="32544350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13</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14</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15</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16</a:t>
            </a:r>
          </a:p>
        </p:txBody>
      </p:sp>
      <p:sp>
        <p:nvSpPr>
          <p:cNvPr id="6" name="TextBox 5"/>
          <p:cNvSpPr txBox="1"/>
          <p:nvPr/>
        </p:nvSpPr>
        <p:spPr>
          <a:xfrm>
            <a:off x="838200" y="1005759"/>
            <a:ext cx="3352800" cy="2092881"/>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need a pencil/need to sharpen your pencil during class?</a:t>
            </a:r>
            <a:endParaRPr lang="en-US" sz="2600" dirty="0">
              <a:latin typeface="Century Gothic" panose="020B0502020202020204" pitchFamily="34" charset="0"/>
            </a:endParaRPr>
          </a:p>
        </p:txBody>
      </p:sp>
      <p:sp>
        <p:nvSpPr>
          <p:cNvPr id="34" name="TextBox 33"/>
          <p:cNvSpPr txBox="1"/>
          <p:nvPr/>
        </p:nvSpPr>
        <p:spPr>
          <a:xfrm>
            <a:off x="5454748" y="1254599"/>
            <a:ext cx="3733800"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need a tissue during class?</a:t>
            </a:r>
            <a:endParaRPr lang="en-US" sz="2600" dirty="0">
              <a:latin typeface="Century Gothic" panose="020B0502020202020204" pitchFamily="34" charset="0"/>
            </a:endParaRPr>
          </a:p>
        </p:txBody>
      </p:sp>
      <p:sp>
        <p:nvSpPr>
          <p:cNvPr id="35" name="TextBox 34"/>
          <p:cNvSpPr txBox="1"/>
          <p:nvPr/>
        </p:nvSpPr>
        <p:spPr>
          <a:xfrm>
            <a:off x="838200" y="4958244"/>
            <a:ext cx="3352800" cy="1292662"/>
          </a:xfrm>
          <a:prstGeom prst="rect">
            <a:avLst/>
          </a:prstGeom>
          <a:noFill/>
        </p:spPr>
        <p:txBody>
          <a:bodyPr wrap="square" rtlCol="0">
            <a:spAutoFit/>
          </a:bodyPr>
          <a:lstStyle/>
          <a:p>
            <a:pPr algn="ctr"/>
            <a:r>
              <a:rPr lang="en-US" sz="2600" dirty="0" smtClean="0">
                <a:latin typeface="Century Gothic" panose="020B0502020202020204" pitchFamily="34" charset="0"/>
              </a:rPr>
              <a:t>How do you keep your supplies organized?</a:t>
            </a:r>
            <a:endParaRPr lang="en-US" sz="2600" dirty="0">
              <a:latin typeface="Century Gothic" panose="020B0502020202020204" pitchFamily="34" charset="0"/>
            </a:endParaRPr>
          </a:p>
        </p:txBody>
      </p:sp>
      <p:sp>
        <p:nvSpPr>
          <p:cNvPr id="36" name="TextBox 35"/>
          <p:cNvSpPr txBox="1"/>
          <p:nvPr/>
        </p:nvSpPr>
        <p:spPr>
          <a:xfrm>
            <a:off x="5454748" y="4835604"/>
            <a:ext cx="3733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are not sure how to complete your assigned work?</a:t>
            </a:r>
            <a:endParaRPr lang="en-US" sz="2600" dirty="0">
              <a:latin typeface="Century Gothic" panose="020B0502020202020204" pitchFamily="34" charset="0"/>
            </a:endParaRPr>
          </a:p>
        </p:txBody>
      </p:sp>
    </p:spTree>
    <p:extLst>
      <p:ext uri="{BB962C8B-B14F-4D97-AF65-F5344CB8AC3E}">
        <p14:creationId xmlns:p14="http://schemas.microsoft.com/office/powerpoint/2010/main" val="19075252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17</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18</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19</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20</a:t>
            </a:r>
          </a:p>
        </p:txBody>
      </p:sp>
      <p:sp>
        <p:nvSpPr>
          <p:cNvPr id="6" name="TextBox 5"/>
          <p:cNvSpPr txBox="1"/>
          <p:nvPr/>
        </p:nvSpPr>
        <p:spPr>
          <a:xfrm>
            <a:off x="838200" y="1115864"/>
            <a:ext cx="3352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are the procedures for asking questions during class?</a:t>
            </a:r>
            <a:endParaRPr lang="en-US" sz="2600" dirty="0">
              <a:latin typeface="Century Gothic" panose="020B0502020202020204" pitchFamily="34" charset="0"/>
            </a:endParaRPr>
          </a:p>
        </p:txBody>
      </p:sp>
      <p:sp>
        <p:nvSpPr>
          <p:cNvPr id="34" name="TextBox 33"/>
          <p:cNvSpPr txBox="1"/>
          <p:nvPr/>
        </p:nvSpPr>
        <p:spPr>
          <a:xfrm>
            <a:off x="5454748" y="1254599"/>
            <a:ext cx="3733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are the procedures for joining a classroom discussion?</a:t>
            </a:r>
            <a:endParaRPr lang="en-US" sz="2600" dirty="0">
              <a:latin typeface="Century Gothic" panose="020B0502020202020204" pitchFamily="34" charset="0"/>
            </a:endParaRPr>
          </a:p>
        </p:txBody>
      </p:sp>
      <p:sp>
        <p:nvSpPr>
          <p:cNvPr id="35" name="TextBox 34"/>
          <p:cNvSpPr txBox="1"/>
          <p:nvPr/>
        </p:nvSpPr>
        <p:spPr>
          <a:xfrm>
            <a:off x="838200" y="4958244"/>
            <a:ext cx="3352800"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need to use the restroom?</a:t>
            </a:r>
            <a:endParaRPr lang="en-US" sz="2600" dirty="0">
              <a:latin typeface="Century Gothic" panose="020B0502020202020204" pitchFamily="34" charset="0"/>
            </a:endParaRPr>
          </a:p>
        </p:txBody>
      </p:sp>
      <p:sp>
        <p:nvSpPr>
          <p:cNvPr id="36" name="TextBox 35"/>
          <p:cNvSpPr txBox="1"/>
          <p:nvPr/>
        </p:nvSpPr>
        <p:spPr>
          <a:xfrm>
            <a:off x="5410200" y="4835604"/>
            <a:ext cx="3733800" cy="1569660"/>
          </a:xfrm>
          <a:prstGeom prst="rect">
            <a:avLst/>
          </a:prstGeom>
          <a:noFill/>
        </p:spPr>
        <p:txBody>
          <a:bodyPr wrap="square" rtlCol="0">
            <a:spAutoFit/>
          </a:bodyPr>
          <a:lstStyle/>
          <a:p>
            <a:pPr algn="ctr"/>
            <a:r>
              <a:rPr lang="en-US" sz="2400" dirty="0" smtClean="0">
                <a:latin typeface="Century Gothic" panose="020B0502020202020204" pitchFamily="34" charset="0"/>
              </a:rPr>
              <a:t>What do you do if you need to go to your book bag/backpack during the day?</a:t>
            </a:r>
            <a:endParaRPr lang="en-US" sz="2400" dirty="0">
              <a:latin typeface="Century Gothic" panose="020B0502020202020204" pitchFamily="34" charset="0"/>
            </a:endParaRPr>
          </a:p>
        </p:txBody>
      </p:sp>
    </p:spTree>
    <p:extLst>
      <p:ext uri="{BB962C8B-B14F-4D97-AF65-F5344CB8AC3E}">
        <p14:creationId xmlns:p14="http://schemas.microsoft.com/office/powerpoint/2010/main" val="1687029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21</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22</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23</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24</a:t>
            </a:r>
          </a:p>
        </p:txBody>
      </p:sp>
      <p:sp>
        <p:nvSpPr>
          <p:cNvPr id="6" name="TextBox 5"/>
          <p:cNvSpPr txBox="1"/>
          <p:nvPr/>
        </p:nvSpPr>
        <p:spPr>
          <a:xfrm>
            <a:off x="838200" y="1221019"/>
            <a:ext cx="3352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are the procedures for turning in class work?</a:t>
            </a:r>
            <a:endParaRPr lang="en-US" sz="2600" dirty="0">
              <a:latin typeface="Century Gothic" panose="020B0502020202020204" pitchFamily="34" charset="0"/>
            </a:endParaRPr>
          </a:p>
        </p:txBody>
      </p:sp>
      <p:sp>
        <p:nvSpPr>
          <p:cNvPr id="34" name="TextBox 33"/>
          <p:cNvSpPr txBox="1"/>
          <p:nvPr/>
        </p:nvSpPr>
        <p:spPr>
          <a:xfrm>
            <a:off x="5454748" y="1254599"/>
            <a:ext cx="3733800" cy="1292662"/>
          </a:xfrm>
          <a:prstGeom prst="rect">
            <a:avLst/>
          </a:prstGeom>
          <a:noFill/>
        </p:spPr>
        <p:txBody>
          <a:bodyPr wrap="square" rtlCol="0">
            <a:spAutoFit/>
          </a:bodyPr>
          <a:lstStyle/>
          <a:p>
            <a:pPr algn="ctr"/>
            <a:r>
              <a:rPr lang="en-US" sz="2600" dirty="0" smtClean="0">
                <a:latin typeface="Century Gothic" panose="020B0502020202020204" pitchFamily="34" charset="0"/>
              </a:rPr>
              <a:t>How do you label your class work (name, date, etc.)?</a:t>
            </a:r>
            <a:endParaRPr lang="en-US" sz="2600" dirty="0">
              <a:latin typeface="Century Gothic" panose="020B0502020202020204" pitchFamily="34" charset="0"/>
            </a:endParaRPr>
          </a:p>
        </p:txBody>
      </p:sp>
      <p:sp>
        <p:nvSpPr>
          <p:cNvPr id="35" name="TextBox 34"/>
          <p:cNvSpPr txBox="1"/>
          <p:nvPr/>
        </p:nvSpPr>
        <p:spPr>
          <a:xfrm>
            <a:off x="838200" y="4958244"/>
            <a:ext cx="3352800"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are the procedures for changing subjects?</a:t>
            </a:r>
            <a:endParaRPr lang="en-US" sz="2600" dirty="0">
              <a:latin typeface="Century Gothic" panose="020B0502020202020204" pitchFamily="34" charset="0"/>
            </a:endParaRPr>
          </a:p>
        </p:txBody>
      </p:sp>
      <p:sp>
        <p:nvSpPr>
          <p:cNvPr id="36" name="TextBox 35"/>
          <p:cNvSpPr txBox="1"/>
          <p:nvPr/>
        </p:nvSpPr>
        <p:spPr>
          <a:xfrm>
            <a:off x="5454748" y="4904618"/>
            <a:ext cx="3733800"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are the procedures for eating and drinking in class?</a:t>
            </a:r>
            <a:endParaRPr lang="en-US" sz="2600" dirty="0">
              <a:latin typeface="Century Gothic" panose="020B0502020202020204" pitchFamily="34" charset="0"/>
            </a:endParaRPr>
          </a:p>
        </p:txBody>
      </p:sp>
    </p:spTree>
    <p:extLst>
      <p:ext uri="{BB962C8B-B14F-4D97-AF65-F5344CB8AC3E}">
        <p14:creationId xmlns:p14="http://schemas.microsoft.com/office/powerpoint/2010/main" val="29348489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25</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26</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27</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28</a:t>
            </a:r>
          </a:p>
        </p:txBody>
      </p:sp>
      <p:sp>
        <p:nvSpPr>
          <p:cNvPr id="6" name="TextBox 5"/>
          <p:cNvSpPr txBox="1"/>
          <p:nvPr/>
        </p:nvSpPr>
        <p:spPr>
          <a:xfrm>
            <a:off x="838200" y="1221019"/>
            <a:ext cx="3352800" cy="1692771"/>
          </a:xfrm>
          <a:prstGeom prst="rect">
            <a:avLst/>
          </a:prstGeom>
          <a:noFill/>
        </p:spPr>
        <p:txBody>
          <a:bodyPr wrap="square" rtlCol="0">
            <a:spAutoFit/>
          </a:bodyPr>
          <a:lstStyle/>
          <a:p>
            <a:pPr algn="ctr"/>
            <a:r>
              <a:rPr lang="en-US" sz="2600" dirty="0" smtClean="0">
                <a:latin typeface="Century Gothic" panose="020B0502020202020204" pitchFamily="34" charset="0"/>
              </a:rPr>
              <a:t>What are the procedures for when the class phone rings?</a:t>
            </a:r>
            <a:endParaRPr lang="en-US" sz="2600" dirty="0">
              <a:latin typeface="Century Gothic" panose="020B0502020202020204" pitchFamily="34" charset="0"/>
            </a:endParaRPr>
          </a:p>
        </p:txBody>
      </p:sp>
      <p:sp>
        <p:nvSpPr>
          <p:cNvPr id="34" name="TextBox 33"/>
          <p:cNvSpPr txBox="1"/>
          <p:nvPr/>
        </p:nvSpPr>
        <p:spPr>
          <a:xfrm>
            <a:off x="5334000" y="1008378"/>
            <a:ext cx="3854548" cy="1938992"/>
          </a:xfrm>
          <a:prstGeom prst="rect">
            <a:avLst/>
          </a:prstGeom>
          <a:noFill/>
        </p:spPr>
        <p:txBody>
          <a:bodyPr wrap="square" rtlCol="0">
            <a:spAutoFit/>
          </a:bodyPr>
          <a:lstStyle/>
          <a:p>
            <a:pPr algn="ctr"/>
            <a:r>
              <a:rPr lang="en-US" sz="2400" dirty="0" smtClean="0">
                <a:latin typeface="Century Gothic" panose="020B0502020202020204" pitchFamily="34" charset="0"/>
              </a:rPr>
              <a:t>What are the procedures when someone comes into the classroom from another classroom?</a:t>
            </a:r>
            <a:endParaRPr lang="en-US" sz="2400" dirty="0">
              <a:latin typeface="Century Gothic" panose="020B0502020202020204" pitchFamily="34" charset="0"/>
            </a:endParaRPr>
          </a:p>
        </p:txBody>
      </p:sp>
      <p:sp>
        <p:nvSpPr>
          <p:cNvPr id="35" name="TextBox 34"/>
          <p:cNvSpPr txBox="1"/>
          <p:nvPr/>
        </p:nvSpPr>
        <p:spPr>
          <a:xfrm>
            <a:off x="825285" y="4794279"/>
            <a:ext cx="3505200" cy="1938992"/>
          </a:xfrm>
          <a:prstGeom prst="rect">
            <a:avLst/>
          </a:prstGeom>
          <a:noFill/>
        </p:spPr>
        <p:txBody>
          <a:bodyPr wrap="square" rtlCol="0">
            <a:spAutoFit/>
          </a:bodyPr>
          <a:lstStyle/>
          <a:p>
            <a:pPr algn="ctr"/>
            <a:r>
              <a:rPr lang="en-US" sz="2400" dirty="0" smtClean="0">
                <a:latin typeface="Century Gothic" panose="020B0502020202020204" pitchFamily="34" charset="0"/>
              </a:rPr>
              <a:t>What do you do when you the teacher is working with another student or group of students?</a:t>
            </a:r>
            <a:endParaRPr lang="en-US" sz="2400" dirty="0">
              <a:latin typeface="Century Gothic" panose="020B0502020202020204" pitchFamily="34" charset="0"/>
            </a:endParaRPr>
          </a:p>
        </p:txBody>
      </p:sp>
      <p:sp>
        <p:nvSpPr>
          <p:cNvPr id="36" name="TextBox 35"/>
          <p:cNvSpPr txBox="1"/>
          <p:nvPr/>
        </p:nvSpPr>
        <p:spPr>
          <a:xfrm>
            <a:off x="5454748" y="4904618"/>
            <a:ext cx="3733800"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get sick or hurt during class?</a:t>
            </a:r>
            <a:endParaRPr lang="en-US" sz="2600" dirty="0">
              <a:latin typeface="Century Gothic" panose="020B0502020202020204" pitchFamily="34" charset="0"/>
            </a:endParaRPr>
          </a:p>
        </p:txBody>
      </p:sp>
    </p:spTree>
    <p:extLst>
      <p:ext uri="{BB962C8B-B14F-4D97-AF65-F5344CB8AC3E}">
        <p14:creationId xmlns:p14="http://schemas.microsoft.com/office/powerpoint/2010/main" val="3093288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29</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30</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31</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32</a:t>
            </a:r>
          </a:p>
        </p:txBody>
      </p:sp>
      <p:sp>
        <p:nvSpPr>
          <p:cNvPr id="6" name="TextBox 5"/>
          <p:cNvSpPr txBox="1"/>
          <p:nvPr/>
        </p:nvSpPr>
        <p:spPr>
          <a:xfrm>
            <a:off x="843366" y="1472889"/>
            <a:ext cx="3352800" cy="892552"/>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come in late?</a:t>
            </a:r>
            <a:endParaRPr lang="en-US" sz="2600" dirty="0">
              <a:latin typeface="Century Gothic" panose="020B0502020202020204" pitchFamily="34" charset="0"/>
            </a:endParaRPr>
          </a:p>
        </p:txBody>
      </p:sp>
      <p:sp>
        <p:nvSpPr>
          <p:cNvPr id="34" name="TextBox 33"/>
          <p:cNvSpPr txBox="1"/>
          <p:nvPr/>
        </p:nvSpPr>
        <p:spPr>
          <a:xfrm>
            <a:off x="5327893" y="1344796"/>
            <a:ext cx="3854548"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do you do if you were absent the day before?</a:t>
            </a:r>
            <a:endParaRPr lang="en-US" sz="2600" dirty="0">
              <a:latin typeface="Century Gothic" panose="020B0502020202020204" pitchFamily="34" charset="0"/>
            </a:endParaRPr>
          </a:p>
        </p:txBody>
      </p:sp>
      <p:sp>
        <p:nvSpPr>
          <p:cNvPr id="35" name="TextBox 34"/>
          <p:cNvSpPr txBox="1"/>
          <p:nvPr/>
        </p:nvSpPr>
        <p:spPr>
          <a:xfrm>
            <a:off x="767166" y="5135450"/>
            <a:ext cx="3505200" cy="830997"/>
          </a:xfrm>
          <a:prstGeom prst="rect">
            <a:avLst/>
          </a:prstGeom>
          <a:noFill/>
        </p:spPr>
        <p:txBody>
          <a:bodyPr wrap="square" rtlCol="0">
            <a:spAutoFit/>
          </a:bodyPr>
          <a:lstStyle/>
          <a:p>
            <a:pPr algn="ctr"/>
            <a:r>
              <a:rPr lang="en-US" sz="2400" dirty="0" smtClean="0">
                <a:latin typeface="Century Gothic" panose="020B0502020202020204" pitchFamily="34" charset="0"/>
              </a:rPr>
              <a:t>What do you do if you finish work early?</a:t>
            </a:r>
            <a:endParaRPr lang="en-US" sz="2400" dirty="0">
              <a:latin typeface="Century Gothic" panose="020B0502020202020204" pitchFamily="34" charset="0"/>
            </a:endParaRPr>
          </a:p>
        </p:txBody>
      </p:sp>
      <p:sp>
        <p:nvSpPr>
          <p:cNvPr id="36" name="TextBox 35"/>
          <p:cNvSpPr txBox="1"/>
          <p:nvPr/>
        </p:nvSpPr>
        <p:spPr>
          <a:xfrm>
            <a:off x="5448641" y="5101649"/>
            <a:ext cx="3733800" cy="1292662"/>
          </a:xfrm>
          <a:prstGeom prst="rect">
            <a:avLst/>
          </a:prstGeom>
          <a:noFill/>
        </p:spPr>
        <p:txBody>
          <a:bodyPr wrap="square" rtlCol="0">
            <a:spAutoFit/>
          </a:bodyPr>
          <a:lstStyle/>
          <a:p>
            <a:pPr algn="ctr"/>
            <a:r>
              <a:rPr lang="en-US" sz="2600" dirty="0" smtClean="0">
                <a:latin typeface="Century Gothic" panose="020B0502020202020204" pitchFamily="34" charset="0"/>
              </a:rPr>
              <a:t>How do you line up and exit the classroom?</a:t>
            </a:r>
            <a:endParaRPr lang="en-US" sz="2600" dirty="0">
              <a:latin typeface="Century Gothic" panose="020B0502020202020204" pitchFamily="34" charset="0"/>
            </a:endParaRPr>
          </a:p>
        </p:txBody>
      </p:sp>
    </p:spTree>
    <p:extLst>
      <p:ext uri="{BB962C8B-B14F-4D97-AF65-F5344CB8AC3E}">
        <p14:creationId xmlns:p14="http://schemas.microsoft.com/office/powerpoint/2010/main" val="11031094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601200" cy="7315200"/>
          </a:xfrm>
          <a:prstGeom prst="rect">
            <a:avLst/>
          </a:prstGeom>
        </p:spPr>
      </p:pic>
      <p:sp>
        <p:nvSpPr>
          <p:cNvPr id="10" name="TextBox 9"/>
          <p:cNvSpPr txBox="1"/>
          <p:nvPr/>
        </p:nvSpPr>
        <p:spPr>
          <a:xfrm>
            <a:off x="3647188" y="2947370"/>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33</a:t>
            </a:r>
            <a:endParaRPr lang="en-US" sz="2063" dirty="0">
              <a:latin typeface="Century Gothic" panose="020B0502020202020204" pitchFamily="34" charset="0"/>
            </a:endParaRPr>
          </a:p>
        </p:txBody>
      </p:sp>
      <p:sp>
        <p:nvSpPr>
          <p:cNvPr id="13" name="TextBox 12"/>
          <p:cNvSpPr txBox="1"/>
          <p:nvPr/>
        </p:nvSpPr>
        <p:spPr>
          <a:xfrm>
            <a:off x="8321040" y="2893744"/>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34</a:t>
            </a:r>
            <a:endParaRPr lang="en-US" sz="2063" dirty="0">
              <a:latin typeface="Century Gothic" panose="020B0502020202020204" pitchFamily="34" charset="0"/>
            </a:endParaRPr>
          </a:p>
        </p:txBody>
      </p:sp>
      <p:sp>
        <p:nvSpPr>
          <p:cNvPr id="22" name="TextBox 21"/>
          <p:cNvSpPr txBox="1"/>
          <p:nvPr/>
        </p:nvSpPr>
        <p:spPr>
          <a:xfrm>
            <a:off x="3645371"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35</a:t>
            </a:r>
            <a:endParaRPr lang="en-US" sz="2063" dirty="0">
              <a:latin typeface="Century Gothic" panose="020B0502020202020204" pitchFamily="34" charset="0"/>
            </a:endParaRPr>
          </a:p>
        </p:txBody>
      </p:sp>
      <p:sp>
        <p:nvSpPr>
          <p:cNvPr id="25" name="TextBox 24"/>
          <p:cNvSpPr txBox="1"/>
          <p:nvPr/>
        </p:nvSpPr>
        <p:spPr>
          <a:xfrm>
            <a:off x="8378476" y="6528375"/>
            <a:ext cx="975360" cy="409792"/>
          </a:xfrm>
          <a:prstGeom prst="rect">
            <a:avLst/>
          </a:prstGeom>
          <a:noFill/>
        </p:spPr>
        <p:txBody>
          <a:bodyPr wrap="square" rtlCol="0">
            <a:spAutoFit/>
          </a:bodyPr>
          <a:lstStyle/>
          <a:p>
            <a:pPr algn="ctr"/>
            <a:r>
              <a:rPr lang="en-US" sz="2063" dirty="0" smtClean="0">
                <a:latin typeface="Century Gothic" panose="020B0502020202020204" pitchFamily="34" charset="0"/>
              </a:rPr>
              <a:t>36</a:t>
            </a:r>
          </a:p>
        </p:txBody>
      </p:sp>
      <p:sp>
        <p:nvSpPr>
          <p:cNvPr id="6" name="TextBox 5"/>
          <p:cNvSpPr txBox="1"/>
          <p:nvPr/>
        </p:nvSpPr>
        <p:spPr>
          <a:xfrm>
            <a:off x="843366" y="1472889"/>
            <a:ext cx="3352800"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are the hallway procedures?</a:t>
            </a:r>
            <a:endParaRPr lang="en-US" sz="2600" dirty="0">
              <a:latin typeface="Century Gothic" panose="020B0502020202020204" pitchFamily="34" charset="0"/>
            </a:endParaRPr>
          </a:p>
        </p:txBody>
      </p:sp>
      <p:sp>
        <p:nvSpPr>
          <p:cNvPr id="34" name="TextBox 33"/>
          <p:cNvSpPr txBox="1"/>
          <p:nvPr/>
        </p:nvSpPr>
        <p:spPr>
          <a:xfrm>
            <a:off x="5339775" y="1432117"/>
            <a:ext cx="3854548"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are the restroom procedures when going as a class?</a:t>
            </a:r>
            <a:endParaRPr lang="en-US" sz="2600" dirty="0">
              <a:latin typeface="Century Gothic" panose="020B0502020202020204" pitchFamily="34" charset="0"/>
            </a:endParaRPr>
          </a:p>
        </p:txBody>
      </p:sp>
      <p:sp>
        <p:nvSpPr>
          <p:cNvPr id="35" name="TextBox 34"/>
          <p:cNvSpPr txBox="1"/>
          <p:nvPr/>
        </p:nvSpPr>
        <p:spPr>
          <a:xfrm>
            <a:off x="767166" y="5135450"/>
            <a:ext cx="3505200" cy="1200329"/>
          </a:xfrm>
          <a:prstGeom prst="rect">
            <a:avLst/>
          </a:prstGeom>
          <a:noFill/>
        </p:spPr>
        <p:txBody>
          <a:bodyPr wrap="square" rtlCol="0">
            <a:spAutoFit/>
          </a:bodyPr>
          <a:lstStyle/>
          <a:p>
            <a:pPr algn="ctr"/>
            <a:r>
              <a:rPr lang="en-US" sz="2400" dirty="0" smtClean="0">
                <a:latin typeface="Century Gothic" panose="020B0502020202020204" pitchFamily="34" charset="0"/>
              </a:rPr>
              <a:t>What are </a:t>
            </a:r>
            <a:r>
              <a:rPr lang="en-US" sz="2400" dirty="0" smtClean="0">
                <a:latin typeface="Century Gothic" panose="020B0502020202020204" pitchFamily="34" charset="0"/>
              </a:rPr>
              <a:t>the procedures for the cafeteria?</a:t>
            </a:r>
            <a:endParaRPr lang="en-US" sz="2400" dirty="0">
              <a:latin typeface="Century Gothic" panose="020B0502020202020204" pitchFamily="34" charset="0"/>
            </a:endParaRPr>
          </a:p>
        </p:txBody>
      </p:sp>
      <p:sp>
        <p:nvSpPr>
          <p:cNvPr id="36" name="TextBox 35"/>
          <p:cNvSpPr txBox="1"/>
          <p:nvPr/>
        </p:nvSpPr>
        <p:spPr>
          <a:xfrm>
            <a:off x="5355015" y="4934129"/>
            <a:ext cx="3733800" cy="1292662"/>
          </a:xfrm>
          <a:prstGeom prst="rect">
            <a:avLst/>
          </a:prstGeom>
          <a:noFill/>
        </p:spPr>
        <p:txBody>
          <a:bodyPr wrap="square" rtlCol="0">
            <a:spAutoFit/>
          </a:bodyPr>
          <a:lstStyle/>
          <a:p>
            <a:pPr algn="ctr"/>
            <a:r>
              <a:rPr lang="en-US" sz="2600" dirty="0" smtClean="0">
                <a:latin typeface="Century Gothic" panose="020B0502020202020204" pitchFamily="34" charset="0"/>
              </a:rPr>
              <a:t>What are the important procedures for recess?</a:t>
            </a:r>
            <a:endParaRPr lang="en-US" sz="2600" dirty="0">
              <a:latin typeface="Century Gothic" panose="020B0502020202020204" pitchFamily="34" charset="0"/>
            </a:endParaRPr>
          </a:p>
        </p:txBody>
      </p:sp>
    </p:spTree>
    <p:extLst>
      <p:ext uri="{BB962C8B-B14F-4D97-AF65-F5344CB8AC3E}">
        <p14:creationId xmlns:p14="http://schemas.microsoft.com/office/powerpoint/2010/main" val="9461028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2">
          <a:schemeClr val="dk1"/>
        </a:lnRef>
        <a:fillRef idx="1">
          <a:schemeClr val="lt1"/>
        </a:fillRef>
        <a:effectRef idx="0">
          <a:schemeClr val="dk1"/>
        </a:effectRef>
        <a:fontRef idx="minor">
          <a:schemeClr val="dk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15092</TotalTime>
  <Words>604</Words>
  <Application>Microsoft Office PowerPoint</Application>
  <PresentationFormat>Custom</PresentationFormat>
  <Paragraphs>103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AGStayInYourLane</vt:lpstr>
      <vt:lpstr>Arial</vt:lpstr>
      <vt:lpstr>Century Gothic</vt:lpstr>
      <vt:lpstr>Champagne &amp; Limousines</vt:lpstr>
      <vt:lpstr>KG Miss Kindergarten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Jeffery</dc:creator>
  <cp:lastModifiedBy>jrfindl</cp:lastModifiedBy>
  <cp:revision>321</cp:revision>
  <cp:lastPrinted>2014-09-30T02:14:51Z</cp:lastPrinted>
  <dcterms:created xsi:type="dcterms:W3CDTF">2013-07-23T18:12:36Z</dcterms:created>
  <dcterms:modified xsi:type="dcterms:W3CDTF">2019-07-21T15:18:25Z</dcterms:modified>
</cp:coreProperties>
</file>