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584" y="84"/>
      </p:cViewPr>
      <p:guideLst>
        <p:guide orient="horz" pos="2160"/>
        <p:guide pos="2880"/>
      </p:guideLst>
    </p:cSldViewPr>
  </p:slideViewPr>
  <p:notesTextViewPr>
    <p:cViewPr>
      <p:scale>
        <a:sx n="1" d="1"/>
        <a:sy n="1" d="1"/>
      </p:scale>
      <p:origin x="0" y="0"/>
    </p:cViewPr>
  </p:notesTextViewPr>
  <p:sorterViewPr>
    <p:cViewPr>
      <p:scale>
        <a:sx n="100" d="100"/>
        <a:sy n="100" d="100"/>
      </p:scale>
      <p:origin x="0" y="17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80E656-F7A1-4582-8668-6A641F17BB88}"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DE3FD-2B19-4006-8153-09186E50DE59}" type="slidenum">
              <a:rPr lang="en-US" smtClean="0"/>
              <a:t>‹#›</a:t>
            </a:fld>
            <a:endParaRPr lang="en-US"/>
          </a:p>
        </p:txBody>
      </p:sp>
    </p:spTree>
    <p:extLst>
      <p:ext uri="{BB962C8B-B14F-4D97-AF65-F5344CB8AC3E}">
        <p14:creationId xmlns:p14="http://schemas.microsoft.com/office/powerpoint/2010/main" val="4281853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80E656-F7A1-4582-8668-6A641F17BB88}"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DE3FD-2B19-4006-8153-09186E50DE59}" type="slidenum">
              <a:rPr lang="en-US" smtClean="0"/>
              <a:t>‹#›</a:t>
            </a:fld>
            <a:endParaRPr lang="en-US"/>
          </a:p>
        </p:txBody>
      </p:sp>
    </p:spTree>
    <p:extLst>
      <p:ext uri="{BB962C8B-B14F-4D97-AF65-F5344CB8AC3E}">
        <p14:creationId xmlns:p14="http://schemas.microsoft.com/office/powerpoint/2010/main" val="261872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49" y="366713"/>
            <a:ext cx="1543051" cy="7800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1" y="366713"/>
            <a:ext cx="4476751" cy="7800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80E656-F7A1-4582-8668-6A641F17BB88}"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DE3FD-2B19-4006-8153-09186E50DE59}" type="slidenum">
              <a:rPr lang="en-US" smtClean="0"/>
              <a:t>‹#›</a:t>
            </a:fld>
            <a:endParaRPr lang="en-US"/>
          </a:p>
        </p:txBody>
      </p:sp>
    </p:spTree>
    <p:extLst>
      <p:ext uri="{BB962C8B-B14F-4D97-AF65-F5344CB8AC3E}">
        <p14:creationId xmlns:p14="http://schemas.microsoft.com/office/powerpoint/2010/main" val="2016543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80E656-F7A1-4582-8668-6A641F17BB88}"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DE3FD-2B19-4006-8153-09186E50DE59}" type="slidenum">
              <a:rPr lang="en-US" smtClean="0"/>
              <a:t>‹#›</a:t>
            </a:fld>
            <a:endParaRPr lang="en-US"/>
          </a:p>
        </p:txBody>
      </p:sp>
    </p:spTree>
    <p:extLst>
      <p:ext uri="{BB962C8B-B14F-4D97-AF65-F5344CB8AC3E}">
        <p14:creationId xmlns:p14="http://schemas.microsoft.com/office/powerpoint/2010/main" val="3917348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80E656-F7A1-4582-8668-6A641F17BB88}"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DE3FD-2B19-4006-8153-09186E50DE59}" type="slidenum">
              <a:rPr lang="en-US" smtClean="0"/>
              <a:t>‹#›</a:t>
            </a:fld>
            <a:endParaRPr lang="en-US"/>
          </a:p>
        </p:txBody>
      </p:sp>
    </p:spTree>
    <p:extLst>
      <p:ext uri="{BB962C8B-B14F-4D97-AF65-F5344CB8AC3E}">
        <p14:creationId xmlns:p14="http://schemas.microsoft.com/office/powerpoint/2010/main" val="2881351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1"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80E656-F7A1-4582-8668-6A641F17BB88}"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ADE3FD-2B19-4006-8153-09186E50DE59}" type="slidenum">
              <a:rPr lang="en-US" smtClean="0"/>
              <a:t>‹#›</a:t>
            </a:fld>
            <a:endParaRPr lang="en-US"/>
          </a:p>
        </p:txBody>
      </p:sp>
    </p:spTree>
    <p:extLst>
      <p:ext uri="{BB962C8B-B14F-4D97-AF65-F5344CB8AC3E}">
        <p14:creationId xmlns:p14="http://schemas.microsoft.com/office/powerpoint/2010/main" val="436904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80E656-F7A1-4582-8668-6A641F17BB88}"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ADE3FD-2B19-4006-8153-09186E50DE59}" type="slidenum">
              <a:rPr lang="en-US" smtClean="0"/>
              <a:t>‹#›</a:t>
            </a:fld>
            <a:endParaRPr lang="en-US"/>
          </a:p>
        </p:txBody>
      </p:sp>
    </p:spTree>
    <p:extLst>
      <p:ext uri="{BB962C8B-B14F-4D97-AF65-F5344CB8AC3E}">
        <p14:creationId xmlns:p14="http://schemas.microsoft.com/office/powerpoint/2010/main" val="1747947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80E656-F7A1-4582-8668-6A641F17BB88}"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ADE3FD-2B19-4006-8153-09186E50DE59}" type="slidenum">
              <a:rPr lang="en-US" smtClean="0"/>
              <a:t>‹#›</a:t>
            </a:fld>
            <a:endParaRPr lang="en-US"/>
          </a:p>
        </p:txBody>
      </p:sp>
    </p:spTree>
    <p:extLst>
      <p:ext uri="{BB962C8B-B14F-4D97-AF65-F5344CB8AC3E}">
        <p14:creationId xmlns:p14="http://schemas.microsoft.com/office/powerpoint/2010/main" val="2478866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80E656-F7A1-4582-8668-6A641F17BB88}"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ADE3FD-2B19-4006-8153-09186E50DE59}" type="slidenum">
              <a:rPr lang="en-US" smtClean="0"/>
              <a:t>‹#›</a:t>
            </a:fld>
            <a:endParaRPr lang="en-US"/>
          </a:p>
        </p:txBody>
      </p:sp>
    </p:spTree>
    <p:extLst>
      <p:ext uri="{BB962C8B-B14F-4D97-AF65-F5344CB8AC3E}">
        <p14:creationId xmlns:p14="http://schemas.microsoft.com/office/powerpoint/2010/main" val="2639360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80E656-F7A1-4582-8668-6A641F17BB88}"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ADE3FD-2B19-4006-8153-09186E50DE59}" type="slidenum">
              <a:rPr lang="en-US" smtClean="0"/>
              <a:t>‹#›</a:t>
            </a:fld>
            <a:endParaRPr lang="en-US"/>
          </a:p>
        </p:txBody>
      </p:sp>
    </p:spTree>
    <p:extLst>
      <p:ext uri="{BB962C8B-B14F-4D97-AF65-F5344CB8AC3E}">
        <p14:creationId xmlns:p14="http://schemas.microsoft.com/office/powerpoint/2010/main" val="3480615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80E656-F7A1-4582-8668-6A641F17BB88}"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ADE3FD-2B19-4006-8153-09186E50DE59}" type="slidenum">
              <a:rPr lang="en-US" smtClean="0"/>
              <a:t>‹#›</a:t>
            </a:fld>
            <a:endParaRPr lang="en-US"/>
          </a:p>
        </p:txBody>
      </p:sp>
    </p:spTree>
    <p:extLst>
      <p:ext uri="{BB962C8B-B14F-4D97-AF65-F5344CB8AC3E}">
        <p14:creationId xmlns:p14="http://schemas.microsoft.com/office/powerpoint/2010/main" val="2498021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80E656-F7A1-4582-8668-6A641F17BB88}" type="datetimeFigureOut">
              <a:rPr lang="en-US" smtClean="0"/>
              <a:t>7/21/2019</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ADE3FD-2B19-4006-8153-09186E50DE59}" type="slidenum">
              <a:rPr lang="en-US" smtClean="0"/>
              <a:t>‹#›</a:t>
            </a:fld>
            <a:endParaRPr lang="en-US"/>
          </a:p>
        </p:txBody>
      </p:sp>
    </p:spTree>
    <p:extLst>
      <p:ext uri="{BB962C8B-B14F-4D97-AF65-F5344CB8AC3E}">
        <p14:creationId xmlns:p14="http://schemas.microsoft.com/office/powerpoint/2010/main" val="374310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teacherspayteachers.com/Store/Jennifer-Findley" TargetMode="External"/><Relationship Id="rId1" Type="http://schemas.openxmlformats.org/officeDocument/2006/relationships/slideLayout" Target="../slideLayouts/slideLayout7.xml"/><Relationship Id="rId5" Type="http://schemas.openxmlformats.org/officeDocument/2006/relationships/image" Target="../media/image5.jpg"/><Relationship Id="rId4" Type="http://schemas.openxmlformats.org/officeDocument/2006/relationships/hyperlink" Target="http://www.jenniferfindley.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914400" y="5105400"/>
            <a:ext cx="2057400" cy="369332"/>
          </a:xfrm>
          <a:prstGeom prst="rect">
            <a:avLst/>
          </a:prstGeom>
          <a:noFill/>
        </p:spPr>
        <p:txBody>
          <a:bodyPr wrap="square" rtlCol="0">
            <a:spAutoFit/>
          </a:bodyPr>
          <a:lstStyle/>
          <a:p>
            <a:pPr algn="ctr"/>
            <a:r>
              <a:rPr lang="en-US" dirty="0" smtClean="0">
                <a:latin typeface="AGStayInYourLane" panose="02000603000000000000" pitchFamily="2" charset="0"/>
                <a:ea typeface="AGStayInYourLane" panose="02000603000000000000" pitchFamily="2" charset="0"/>
              </a:rPr>
              <a:t>Type Text Here</a:t>
            </a:r>
            <a:endParaRPr lang="en-US" dirty="0">
              <a:latin typeface="AGStayInYourLane" panose="02000603000000000000" pitchFamily="2" charset="0"/>
              <a:ea typeface="AGStayInYourLane" panose="02000603000000000000" pitchFamily="2" charset="0"/>
            </a:endParaRPr>
          </a:p>
        </p:txBody>
      </p:sp>
      <p:sp>
        <p:nvSpPr>
          <p:cNvPr id="6" name="TextBox 5"/>
          <p:cNvSpPr txBox="1"/>
          <p:nvPr/>
        </p:nvSpPr>
        <p:spPr>
          <a:xfrm>
            <a:off x="3429000" y="5105400"/>
            <a:ext cx="2057400" cy="369332"/>
          </a:xfrm>
          <a:prstGeom prst="rect">
            <a:avLst/>
          </a:prstGeom>
          <a:noFill/>
        </p:spPr>
        <p:txBody>
          <a:bodyPr wrap="square" rtlCol="0">
            <a:spAutoFit/>
          </a:bodyPr>
          <a:lstStyle/>
          <a:p>
            <a:pPr algn="ctr"/>
            <a:r>
              <a:rPr lang="en-US" dirty="0" smtClean="0">
                <a:latin typeface="AGStayInYourLane" panose="02000603000000000000" pitchFamily="2" charset="0"/>
                <a:ea typeface="AGStayInYourLane" panose="02000603000000000000" pitchFamily="2" charset="0"/>
              </a:rPr>
              <a:t>Type Text Here</a:t>
            </a:r>
            <a:endParaRPr lang="en-US" dirty="0">
              <a:latin typeface="AGStayInYourLane" panose="02000603000000000000" pitchFamily="2" charset="0"/>
              <a:ea typeface="AGStayInYourLane" panose="02000603000000000000" pitchFamily="2" charset="0"/>
            </a:endParaRPr>
          </a:p>
        </p:txBody>
      </p:sp>
      <p:sp>
        <p:nvSpPr>
          <p:cNvPr id="7" name="TextBox 6"/>
          <p:cNvSpPr txBox="1"/>
          <p:nvPr/>
        </p:nvSpPr>
        <p:spPr>
          <a:xfrm>
            <a:off x="6172200" y="5105400"/>
            <a:ext cx="2057400" cy="369332"/>
          </a:xfrm>
          <a:prstGeom prst="rect">
            <a:avLst/>
          </a:prstGeom>
          <a:noFill/>
        </p:spPr>
        <p:txBody>
          <a:bodyPr wrap="square" rtlCol="0">
            <a:spAutoFit/>
          </a:bodyPr>
          <a:lstStyle/>
          <a:p>
            <a:pPr algn="ctr"/>
            <a:r>
              <a:rPr lang="en-US" dirty="0" smtClean="0">
                <a:latin typeface="AGStayInYourLane" panose="02000603000000000000" pitchFamily="2" charset="0"/>
                <a:ea typeface="AGStayInYourLane" panose="02000603000000000000" pitchFamily="2" charset="0"/>
              </a:rPr>
              <a:t>Type Text Here</a:t>
            </a:r>
            <a:endParaRPr lang="en-US" dirty="0">
              <a:latin typeface="AGStayInYourLane" panose="02000603000000000000" pitchFamily="2" charset="0"/>
              <a:ea typeface="AGStayInYourLane" panose="02000603000000000000" pitchFamily="2" charset="0"/>
            </a:endParaRPr>
          </a:p>
        </p:txBody>
      </p:sp>
    </p:spTree>
    <p:extLst>
      <p:ext uri="{BB962C8B-B14F-4D97-AF65-F5344CB8AC3E}">
        <p14:creationId xmlns:p14="http://schemas.microsoft.com/office/powerpoint/2010/main" val="1060265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149073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015893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2489" y="142875"/>
            <a:ext cx="8758636" cy="5547096"/>
          </a:xfrm>
          <a:prstGeom prst="rect">
            <a:avLst/>
          </a:prstGeom>
          <a:noFill/>
        </p:spPr>
        <p:txBody>
          <a:bodyPr wrap="square" rtlCol="0">
            <a:spAutoFit/>
          </a:bodyPr>
          <a:lstStyle/>
          <a:p>
            <a:r>
              <a:rPr lang="en-US" sz="1688" dirty="0">
                <a:latin typeface="Champagne &amp; Limousines" panose="020B0502020202020204" pitchFamily="34" charset="0"/>
                <a:ea typeface="Champagne &amp; Limousines" panose="020B0502020202020204" pitchFamily="34" charset="0"/>
              </a:rPr>
              <a:t>This resource was created by Jennifer Findley. It may be printed and photocopied for single classroom use. It may not be put on the Internet, sold, or distributed in any form.  Check out my store for more resources that are common core aligned.</a:t>
            </a:r>
          </a:p>
          <a:p>
            <a:endParaRPr lang="en-US" sz="1688" dirty="0">
              <a:latin typeface="Champagne &amp; Limousines" panose="020B0502020202020204" pitchFamily="34" charset="0"/>
              <a:ea typeface="Champagne &amp; Limousines" panose="020B0502020202020204" pitchFamily="34" charset="0"/>
            </a:endParaRPr>
          </a:p>
          <a:p>
            <a:endParaRPr lang="en-US" sz="1688" dirty="0">
              <a:latin typeface="Champagne &amp; Limousines" panose="020B0502020202020204" pitchFamily="34" charset="0"/>
              <a:ea typeface="Champagne &amp; Limousines" panose="020B0502020202020204" pitchFamily="34" charset="0"/>
            </a:endParaRPr>
          </a:p>
          <a:p>
            <a:endParaRPr lang="en-US" sz="1688" dirty="0">
              <a:latin typeface="Champagne &amp; Limousines" panose="020B0502020202020204" pitchFamily="34" charset="0"/>
              <a:ea typeface="Champagne &amp; Limousines" panose="020B0502020202020204" pitchFamily="34" charset="0"/>
            </a:endParaRPr>
          </a:p>
          <a:p>
            <a:endParaRPr lang="en-US" sz="1688" dirty="0">
              <a:latin typeface="Champagne &amp; Limousines" panose="020B0502020202020204" pitchFamily="34" charset="0"/>
              <a:ea typeface="Champagne &amp; Limousines" panose="020B0502020202020204" pitchFamily="34" charset="0"/>
            </a:endParaRPr>
          </a:p>
          <a:p>
            <a:endParaRPr lang="en-US" sz="1688" dirty="0">
              <a:latin typeface="Champagne &amp; Limousines" panose="020B0502020202020204" pitchFamily="34" charset="0"/>
              <a:ea typeface="Champagne &amp; Limousines" panose="020B0502020202020204" pitchFamily="34" charset="0"/>
            </a:endParaRPr>
          </a:p>
          <a:p>
            <a:endParaRPr lang="en-US" sz="1688" dirty="0">
              <a:latin typeface="Champagne &amp; Limousines" panose="020B0502020202020204" pitchFamily="34" charset="0"/>
              <a:ea typeface="Champagne &amp; Limousines" panose="020B0502020202020204" pitchFamily="34" charset="0"/>
            </a:endParaRPr>
          </a:p>
          <a:p>
            <a:endParaRPr lang="en-US" sz="1688" dirty="0">
              <a:latin typeface="Champagne &amp; Limousines" panose="020B0502020202020204" pitchFamily="34" charset="0"/>
              <a:ea typeface="Champagne &amp; Limousines" panose="020B0502020202020204" pitchFamily="34" charset="0"/>
            </a:endParaRPr>
          </a:p>
          <a:p>
            <a:endParaRPr lang="en-US" sz="1688" dirty="0">
              <a:latin typeface="Champagne &amp; Limousines" panose="020B0502020202020204" pitchFamily="34" charset="0"/>
              <a:ea typeface="Champagne &amp; Limousines" panose="020B0502020202020204" pitchFamily="34" charset="0"/>
            </a:endParaRPr>
          </a:p>
          <a:p>
            <a:endParaRPr lang="en-US" sz="1688" dirty="0">
              <a:latin typeface="Champagne &amp; Limousines" panose="020B0502020202020204" pitchFamily="34" charset="0"/>
              <a:ea typeface="Champagne &amp; Limousines" panose="020B0502020202020204" pitchFamily="34" charset="0"/>
            </a:endParaRPr>
          </a:p>
          <a:p>
            <a:r>
              <a:rPr lang="en-US" sz="1688" dirty="0">
                <a:latin typeface="Champagne &amp; Limousines" panose="020B0502020202020204" pitchFamily="34" charset="0"/>
                <a:ea typeface="Champagne &amp; Limousines" panose="020B0502020202020204" pitchFamily="34" charset="0"/>
              </a:rPr>
              <a:t>Follow my blog for updates and freebies.</a:t>
            </a:r>
          </a:p>
          <a:p>
            <a:endParaRPr lang="en-US" sz="1688" dirty="0">
              <a:latin typeface="Champagne &amp; Limousines" panose="020B0502020202020204" pitchFamily="34" charset="0"/>
              <a:ea typeface="Champagne &amp; Limousines" panose="020B0502020202020204" pitchFamily="34" charset="0"/>
            </a:endParaRPr>
          </a:p>
          <a:p>
            <a:endParaRPr lang="en-US" sz="1688" dirty="0">
              <a:latin typeface="Champagne &amp; Limousines" panose="020B0502020202020204" pitchFamily="34" charset="0"/>
              <a:ea typeface="Champagne &amp; Limousines" panose="020B0502020202020204" pitchFamily="34" charset="0"/>
            </a:endParaRPr>
          </a:p>
          <a:p>
            <a:endParaRPr lang="en-US" sz="1688" dirty="0">
              <a:latin typeface="Champagne &amp; Limousines" panose="020B0502020202020204" pitchFamily="34" charset="0"/>
              <a:ea typeface="Champagne &amp; Limousines" panose="020B0502020202020204" pitchFamily="34" charset="0"/>
            </a:endParaRPr>
          </a:p>
          <a:p>
            <a:endParaRPr lang="en-US" sz="1688" dirty="0">
              <a:latin typeface="Champagne &amp; Limousines" panose="020B0502020202020204" pitchFamily="34" charset="0"/>
              <a:ea typeface="Champagne &amp; Limousines" panose="020B0502020202020204" pitchFamily="34" charset="0"/>
            </a:endParaRPr>
          </a:p>
          <a:p>
            <a:r>
              <a:rPr lang="en-US" sz="1688" dirty="0">
                <a:latin typeface="Champagne &amp; Limousines" panose="020B0502020202020204" pitchFamily="34" charset="0"/>
                <a:ea typeface="Champagne &amp; Limousines" panose="020B0502020202020204" pitchFamily="34" charset="0"/>
              </a:rPr>
              <a:t>Thanks! </a:t>
            </a:r>
          </a:p>
          <a:p>
            <a:r>
              <a:rPr lang="en-US" sz="1688" dirty="0">
                <a:latin typeface="Champagne &amp; Limousines" panose="020B0502020202020204" pitchFamily="34" charset="0"/>
                <a:ea typeface="Champagne &amp; Limousines" panose="020B0502020202020204" pitchFamily="34" charset="0"/>
              </a:rPr>
              <a:t>Jennifer Findley</a:t>
            </a:r>
          </a:p>
          <a:p>
            <a:endParaRPr lang="en-US" sz="1688" dirty="0">
              <a:latin typeface="Champagne &amp; Limousines" panose="020B0502020202020204" pitchFamily="34" charset="0"/>
              <a:ea typeface="Champagne &amp; Limousines" panose="020B0502020202020204" pitchFamily="34" charset="0"/>
            </a:endParaRPr>
          </a:p>
          <a:p>
            <a:endParaRPr lang="en-US" sz="1688" dirty="0">
              <a:latin typeface="Champagne &amp; Limousines" panose="020B0502020202020204" pitchFamily="34" charset="0"/>
              <a:ea typeface="Champagne &amp; Limousines" panose="020B0502020202020204" pitchFamily="34" charset="0"/>
            </a:endParaRPr>
          </a:p>
        </p:txBody>
      </p:sp>
      <p:pic>
        <p:nvPicPr>
          <p:cNvPr id="4" name="Picture 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86187" y="1044142"/>
            <a:ext cx="2143007" cy="2138986"/>
          </a:xfrm>
          <a:prstGeom prst="rect">
            <a:avLst/>
          </a:prstGeom>
        </p:spPr>
      </p:pic>
      <p:sp>
        <p:nvSpPr>
          <p:cNvPr id="5" name="TextBox 4"/>
          <p:cNvSpPr txBox="1"/>
          <p:nvPr/>
        </p:nvSpPr>
        <p:spPr>
          <a:xfrm>
            <a:off x="2058064" y="4030295"/>
            <a:ext cx="5599253" cy="611706"/>
          </a:xfrm>
          <a:prstGeom prst="rect">
            <a:avLst/>
          </a:prstGeom>
          <a:noFill/>
        </p:spPr>
        <p:txBody>
          <a:bodyPr wrap="square" rtlCol="0">
            <a:spAutoFit/>
          </a:bodyPr>
          <a:lstStyle/>
          <a:p>
            <a:r>
              <a:rPr lang="en-US" sz="3375" b="1" dirty="0">
                <a:latin typeface="Century Gothic" panose="020B0502020202020204" pitchFamily="34" charset="0"/>
                <a:hlinkClick r:id="rId4"/>
              </a:rPr>
              <a:t>www.JenniferFindley.com</a:t>
            </a:r>
            <a:endParaRPr lang="en-US" sz="3375" b="1" dirty="0">
              <a:latin typeface="Century Gothic" panose="020B0502020202020204" pitchFamily="34" charset="0"/>
            </a:endParaRPr>
          </a:p>
        </p:txBody>
      </p:sp>
      <p:sp>
        <p:nvSpPr>
          <p:cNvPr id="6" name="TextBox 5"/>
          <p:cNvSpPr txBox="1"/>
          <p:nvPr/>
        </p:nvSpPr>
        <p:spPr>
          <a:xfrm>
            <a:off x="4929187" y="5500687"/>
            <a:ext cx="2500313" cy="352084"/>
          </a:xfrm>
          <a:prstGeom prst="rect">
            <a:avLst/>
          </a:prstGeom>
          <a:noFill/>
        </p:spPr>
        <p:txBody>
          <a:bodyPr wrap="square" rtlCol="0">
            <a:spAutoFit/>
          </a:bodyPr>
          <a:lstStyle/>
          <a:p>
            <a:r>
              <a:rPr lang="en-US" sz="1688" dirty="0">
                <a:latin typeface="Champagne &amp; Limousines" panose="020B0502020202020204" pitchFamily="34" charset="0"/>
                <a:ea typeface="Champagne &amp; Limousines" panose="020B0502020202020204" pitchFamily="34" charset="0"/>
              </a:rPr>
              <a:t>Amy Groesbeck Fonts</a:t>
            </a:r>
          </a:p>
        </p:txBody>
      </p:sp>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10400" y="4991261"/>
            <a:ext cx="1447800" cy="1447800"/>
          </a:xfrm>
          <a:prstGeom prst="rect">
            <a:avLst/>
          </a:prstGeom>
        </p:spPr>
      </p:pic>
    </p:spTree>
    <p:extLst>
      <p:ext uri="{BB962C8B-B14F-4D97-AF65-F5344CB8AC3E}">
        <p14:creationId xmlns:p14="http://schemas.microsoft.com/office/powerpoint/2010/main" val="10280118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10154</TotalTime>
  <Words>74</Words>
  <Application>Microsoft Office PowerPoint</Application>
  <PresentationFormat>On-screen Show (4:3)</PresentationFormat>
  <Paragraphs>22</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AGStayInYourLane</vt:lpstr>
      <vt:lpstr>Arial</vt:lpstr>
      <vt:lpstr>Calibri</vt:lpstr>
      <vt:lpstr>Century Gothic</vt:lpstr>
      <vt:lpstr>Champagne &amp; Limousines</vt:lpstr>
      <vt:lpstr>Office Theme</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Jeffery</dc:creator>
  <cp:lastModifiedBy>jrfindl</cp:lastModifiedBy>
  <cp:revision>147</cp:revision>
  <cp:lastPrinted>2013-12-14T15:34:38Z</cp:lastPrinted>
  <dcterms:created xsi:type="dcterms:W3CDTF">2013-07-23T18:12:36Z</dcterms:created>
  <dcterms:modified xsi:type="dcterms:W3CDTF">2019-07-21T15:20:06Z</dcterms:modified>
</cp:coreProperties>
</file>