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
  </p:notesMasterIdLst>
  <p:sldIdLst>
    <p:sldId id="335" r:id="rId2"/>
    <p:sldId id="334" r:id="rId3"/>
    <p:sldId id="336" r:id="rId4"/>
  </p:sldIdLst>
  <p:sldSz cx="7772400" cy="100584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FF9999"/>
    <a:srgbClr val="FF99CC"/>
    <a:srgbClr val="FF66CC"/>
    <a:srgbClr val="88687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8" d="100"/>
          <a:sy n="58" d="100"/>
        </p:scale>
        <p:origin x="2580" y="72"/>
      </p:cViewPr>
      <p:guideLst>
        <p:guide orient="horz" pos="3168"/>
        <p:guide pos="2448"/>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0A4EC6B0-78D2-4B36-A2BE-72BCF42AFB85}" type="datetimeFigureOut">
              <a:rPr lang="en-US" smtClean="0"/>
              <a:t>1/3/2019</a:t>
            </a:fld>
            <a:endParaRPr lang="en-US"/>
          </a:p>
        </p:txBody>
      </p:sp>
      <p:sp>
        <p:nvSpPr>
          <p:cNvPr id="4" name="Slide Image Placeholder 3"/>
          <p:cNvSpPr>
            <a:spLocks noGrp="1" noRot="1" noChangeAspect="1"/>
          </p:cNvSpPr>
          <p:nvPr>
            <p:ph type="sldImg" idx="2"/>
          </p:nvPr>
        </p:nvSpPr>
        <p:spPr>
          <a:xfrm>
            <a:off x="2293938" y="1162050"/>
            <a:ext cx="242252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9E9D76B3-ED6A-4F0A-BCA5-820C83B44730}" type="slidenum">
              <a:rPr lang="en-US" smtClean="0"/>
              <a:t>‹#›</a:t>
            </a:fld>
            <a:endParaRPr lang="en-US"/>
          </a:p>
        </p:txBody>
      </p:sp>
    </p:spTree>
    <p:extLst>
      <p:ext uri="{BB962C8B-B14F-4D97-AF65-F5344CB8AC3E}">
        <p14:creationId xmlns:p14="http://schemas.microsoft.com/office/powerpoint/2010/main" val="1863332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AA7522-EFE1-426D-9936-6CD595B89BFE}" type="slidenum">
              <a:rPr lang="en-US" smtClean="0"/>
              <a:t>3</a:t>
            </a:fld>
            <a:endParaRPr lang="en-US"/>
          </a:p>
        </p:txBody>
      </p:sp>
    </p:spTree>
    <p:extLst>
      <p:ext uri="{BB962C8B-B14F-4D97-AF65-F5344CB8AC3E}">
        <p14:creationId xmlns:p14="http://schemas.microsoft.com/office/powerpoint/2010/main" val="4050532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CA3E41-0357-DA4A-9D8A-8AAF5B1750EB}" type="datetimeFigureOut">
              <a:rPr lang="en-US" smtClean="0"/>
              <a:t>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90360F-F7D3-2C47-84CB-F05D892D3231}" type="slidenum">
              <a:rPr lang="en-US" smtClean="0"/>
              <a:t>‹#›</a:t>
            </a:fld>
            <a:endParaRPr lang="en-US"/>
          </a:p>
        </p:txBody>
      </p:sp>
    </p:spTree>
    <p:extLst>
      <p:ext uri="{BB962C8B-B14F-4D97-AF65-F5344CB8AC3E}">
        <p14:creationId xmlns:p14="http://schemas.microsoft.com/office/powerpoint/2010/main" val="271652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CA3E41-0357-DA4A-9D8A-8AAF5B1750EB}" type="datetimeFigureOut">
              <a:rPr lang="en-US" smtClean="0"/>
              <a:t>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90360F-F7D3-2C47-84CB-F05D892D3231}" type="slidenum">
              <a:rPr lang="en-US" smtClean="0"/>
              <a:t>‹#›</a:t>
            </a:fld>
            <a:endParaRPr lang="en-US"/>
          </a:p>
        </p:txBody>
      </p:sp>
    </p:spTree>
    <p:extLst>
      <p:ext uri="{BB962C8B-B14F-4D97-AF65-F5344CB8AC3E}">
        <p14:creationId xmlns:p14="http://schemas.microsoft.com/office/powerpoint/2010/main" val="2618365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CA3E41-0357-DA4A-9D8A-8AAF5B1750EB}" type="datetimeFigureOut">
              <a:rPr lang="en-US" smtClean="0"/>
              <a:t>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90360F-F7D3-2C47-84CB-F05D892D3231}" type="slidenum">
              <a:rPr lang="en-US" smtClean="0"/>
              <a:t>‹#›</a:t>
            </a:fld>
            <a:endParaRPr lang="en-US"/>
          </a:p>
        </p:txBody>
      </p:sp>
    </p:spTree>
    <p:extLst>
      <p:ext uri="{BB962C8B-B14F-4D97-AF65-F5344CB8AC3E}">
        <p14:creationId xmlns:p14="http://schemas.microsoft.com/office/powerpoint/2010/main" val="2372158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CA3E41-0357-DA4A-9D8A-8AAF5B1750EB}" type="datetimeFigureOut">
              <a:rPr lang="en-US" smtClean="0"/>
              <a:t>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90360F-F7D3-2C47-84CB-F05D892D3231}" type="slidenum">
              <a:rPr lang="en-US" smtClean="0"/>
              <a:t>‹#›</a:t>
            </a:fld>
            <a:endParaRPr lang="en-US"/>
          </a:p>
        </p:txBody>
      </p:sp>
    </p:spTree>
    <p:extLst>
      <p:ext uri="{BB962C8B-B14F-4D97-AF65-F5344CB8AC3E}">
        <p14:creationId xmlns:p14="http://schemas.microsoft.com/office/powerpoint/2010/main" val="279616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CA3E41-0357-DA4A-9D8A-8AAF5B1750EB}" type="datetimeFigureOut">
              <a:rPr lang="en-US" smtClean="0"/>
              <a:t>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90360F-F7D3-2C47-84CB-F05D892D3231}" type="slidenum">
              <a:rPr lang="en-US" smtClean="0"/>
              <a:t>‹#›</a:t>
            </a:fld>
            <a:endParaRPr lang="en-US"/>
          </a:p>
        </p:txBody>
      </p:sp>
    </p:spTree>
    <p:extLst>
      <p:ext uri="{BB962C8B-B14F-4D97-AF65-F5344CB8AC3E}">
        <p14:creationId xmlns:p14="http://schemas.microsoft.com/office/powerpoint/2010/main" val="2595717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CA3E41-0357-DA4A-9D8A-8AAF5B1750EB}" type="datetimeFigureOut">
              <a:rPr lang="en-US" smtClean="0"/>
              <a:t>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90360F-F7D3-2C47-84CB-F05D892D3231}" type="slidenum">
              <a:rPr lang="en-US" smtClean="0"/>
              <a:t>‹#›</a:t>
            </a:fld>
            <a:endParaRPr lang="en-US"/>
          </a:p>
        </p:txBody>
      </p:sp>
    </p:spTree>
    <p:extLst>
      <p:ext uri="{BB962C8B-B14F-4D97-AF65-F5344CB8AC3E}">
        <p14:creationId xmlns:p14="http://schemas.microsoft.com/office/powerpoint/2010/main" val="3770488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CA3E41-0357-DA4A-9D8A-8AAF5B1750EB}" type="datetimeFigureOut">
              <a:rPr lang="en-US" smtClean="0"/>
              <a:t>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90360F-F7D3-2C47-84CB-F05D892D3231}" type="slidenum">
              <a:rPr lang="en-US" smtClean="0"/>
              <a:t>‹#›</a:t>
            </a:fld>
            <a:endParaRPr lang="en-US"/>
          </a:p>
        </p:txBody>
      </p:sp>
    </p:spTree>
    <p:extLst>
      <p:ext uri="{BB962C8B-B14F-4D97-AF65-F5344CB8AC3E}">
        <p14:creationId xmlns:p14="http://schemas.microsoft.com/office/powerpoint/2010/main" val="4033875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CA3E41-0357-DA4A-9D8A-8AAF5B1750EB}" type="datetimeFigureOut">
              <a:rPr lang="en-US" smtClean="0"/>
              <a:t>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90360F-F7D3-2C47-84CB-F05D892D3231}" type="slidenum">
              <a:rPr lang="en-US" smtClean="0"/>
              <a:t>‹#›</a:t>
            </a:fld>
            <a:endParaRPr lang="en-US"/>
          </a:p>
        </p:txBody>
      </p:sp>
    </p:spTree>
    <p:extLst>
      <p:ext uri="{BB962C8B-B14F-4D97-AF65-F5344CB8AC3E}">
        <p14:creationId xmlns:p14="http://schemas.microsoft.com/office/powerpoint/2010/main" val="3024923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CA3E41-0357-DA4A-9D8A-8AAF5B1750EB}" type="datetimeFigureOut">
              <a:rPr lang="en-US" smtClean="0"/>
              <a:t>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90360F-F7D3-2C47-84CB-F05D892D3231}" type="slidenum">
              <a:rPr lang="en-US" smtClean="0"/>
              <a:t>‹#›</a:t>
            </a:fld>
            <a:endParaRPr lang="en-US"/>
          </a:p>
        </p:txBody>
      </p:sp>
    </p:spTree>
    <p:extLst>
      <p:ext uri="{BB962C8B-B14F-4D97-AF65-F5344CB8AC3E}">
        <p14:creationId xmlns:p14="http://schemas.microsoft.com/office/powerpoint/2010/main" val="1777773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CA3E41-0357-DA4A-9D8A-8AAF5B1750EB}" type="datetimeFigureOut">
              <a:rPr lang="en-US" smtClean="0"/>
              <a:t>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90360F-F7D3-2C47-84CB-F05D892D3231}" type="slidenum">
              <a:rPr lang="en-US" smtClean="0"/>
              <a:t>‹#›</a:t>
            </a:fld>
            <a:endParaRPr lang="en-US"/>
          </a:p>
        </p:txBody>
      </p:sp>
    </p:spTree>
    <p:extLst>
      <p:ext uri="{BB962C8B-B14F-4D97-AF65-F5344CB8AC3E}">
        <p14:creationId xmlns:p14="http://schemas.microsoft.com/office/powerpoint/2010/main" val="3232623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7"/>
            <a:ext cx="4663440" cy="6035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CA3E41-0357-DA4A-9D8A-8AAF5B1750EB}" type="datetimeFigureOut">
              <a:rPr lang="en-US" smtClean="0"/>
              <a:t>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90360F-F7D3-2C47-84CB-F05D892D3231}" type="slidenum">
              <a:rPr lang="en-US" smtClean="0"/>
              <a:t>‹#›</a:t>
            </a:fld>
            <a:endParaRPr lang="en-US"/>
          </a:p>
        </p:txBody>
      </p:sp>
    </p:spTree>
    <p:extLst>
      <p:ext uri="{BB962C8B-B14F-4D97-AF65-F5344CB8AC3E}">
        <p14:creationId xmlns:p14="http://schemas.microsoft.com/office/powerpoint/2010/main" val="2032529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1"/>
            <a:ext cx="6995160" cy="663807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7"/>
            <a:ext cx="1813560" cy="535517"/>
          </a:xfrm>
          <a:prstGeom prst="rect">
            <a:avLst/>
          </a:prstGeom>
        </p:spPr>
        <p:txBody>
          <a:bodyPr vert="horz" lIns="91440" tIns="45720" rIns="91440" bIns="45720" rtlCol="0" anchor="ctr"/>
          <a:lstStyle>
            <a:lvl1pPr algn="l">
              <a:defRPr sz="1200">
                <a:solidFill>
                  <a:schemeClr val="tx1">
                    <a:tint val="75000"/>
                  </a:schemeClr>
                </a:solidFill>
              </a:defRPr>
            </a:lvl1pPr>
          </a:lstStyle>
          <a:p>
            <a:fld id="{55CA3E41-0357-DA4A-9D8A-8AAF5B1750EB}" type="datetimeFigureOut">
              <a:rPr lang="en-US" smtClean="0"/>
              <a:t>1/3/2019</a:t>
            </a:fld>
            <a:endParaRPr lang="en-US"/>
          </a:p>
        </p:txBody>
      </p:sp>
      <p:sp>
        <p:nvSpPr>
          <p:cNvPr id="5" name="Footer Placeholder 4"/>
          <p:cNvSpPr>
            <a:spLocks noGrp="1"/>
          </p:cNvSpPr>
          <p:nvPr>
            <p:ph type="ftr" sz="quarter" idx="3"/>
          </p:nvPr>
        </p:nvSpPr>
        <p:spPr>
          <a:xfrm>
            <a:off x="2655570" y="9322647"/>
            <a:ext cx="2461260" cy="53551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7"/>
            <a:ext cx="1813560" cy="535517"/>
          </a:xfrm>
          <a:prstGeom prst="rect">
            <a:avLst/>
          </a:prstGeom>
        </p:spPr>
        <p:txBody>
          <a:bodyPr vert="horz" lIns="91440" tIns="45720" rIns="91440" bIns="45720" rtlCol="0" anchor="ctr"/>
          <a:lstStyle>
            <a:lvl1pPr algn="r">
              <a:defRPr sz="1200">
                <a:solidFill>
                  <a:schemeClr val="tx1">
                    <a:tint val="75000"/>
                  </a:schemeClr>
                </a:solidFill>
              </a:defRPr>
            </a:lvl1pPr>
          </a:lstStyle>
          <a:p>
            <a:fld id="{3990360F-F7D3-2C47-84CB-F05D892D3231}" type="slidenum">
              <a:rPr lang="en-US" smtClean="0"/>
              <a:t>‹#›</a:t>
            </a:fld>
            <a:endParaRPr lang="en-US"/>
          </a:p>
        </p:txBody>
      </p:sp>
    </p:spTree>
    <p:extLst>
      <p:ext uri="{BB962C8B-B14F-4D97-AF65-F5344CB8AC3E}">
        <p14:creationId xmlns:p14="http://schemas.microsoft.com/office/powerpoint/2010/main" val="1969886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www.teacherspayteachers.com/Browse/Seller/Search:from+the+pond" TargetMode="External"/><Relationship Id="rId13" Type="http://schemas.openxmlformats.org/officeDocument/2006/relationships/hyperlink" Target="http://www.jenniferfindley.com/" TargetMode="External"/><Relationship Id="rId3" Type="http://schemas.openxmlformats.org/officeDocument/2006/relationships/hyperlink" Target="http://www.teacherspayteachers.com/Store/Kimberly-Geswein-Fonts" TargetMode="External"/><Relationship Id="rId7" Type="http://schemas.openxmlformats.org/officeDocument/2006/relationships/image" Target="../media/image5.jpeg"/><Relationship Id="rId12"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www.teacherspayteachers.com/Store/Melonheadz" TargetMode="External"/><Relationship Id="rId11" Type="http://schemas.openxmlformats.org/officeDocument/2006/relationships/hyperlink" Target="https://www.teacherspayteachers.com/Store/Jennifer-Findley" TargetMode="External"/><Relationship Id="rId5" Type="http://schemas.openxmlformats.org/officeDocument/2006/relationships/image" Target="../media/image4.jpe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
        <p:nvSpPr>
          <p:cNvPr id="5" name="TextBox 4"/>
          <p:cNvSpPr txBox="1"/>
          <p:nvPr/>
        </p:nvSpPr>
        <p:spPr>
          <a:xfrm>
            <a:off x="2290010" y="2935704"/>
            <a:ext cx="3192379" cy="369332"/>
          </a:xfrm>
          <a:prstGeom prst="rect">
            <a:avLst/>
          </a:prstGeom>
          <a:noFill/>
        </p:spPr>
        <p:txBody>
          <a:bodyPr wrap="square" rtlCol="0">
            <a:spAutoFit/>
          </a:bodyPr>
          <a:lstStyle/>
          <a:p>
            <a:pPr algn="ctr"/>
            <a:r>
              <a:rPr lang="en-US" b="1" dirty="0" smtClean="0">
                <a:latin typeface="Century" panose="02040604050505020304" pitchFamily="18" charset="0"/>
              </a:rPr>
              <a:t>Type Date Here</a:t>
            </a:r>
            <a:endParaRPr lang="en-US" b="1" dirty="0">
              <a:latin typeface="Century" panose="02040604050505020304" pitchFamily="18" charset="0"/>
            </a:endParaRPr>
          </a:p>
        </p:txBody>
      </p:sp>
    </p:spTree>
    <p:extLst>
      <p:ext uri="{BB962C8B-B14F-4D97-AF65-F5344CB8AC3E}">
        <p14:creationId xmlns:p14="http://schemas.microsoft.com/office/powerpoint/2010/main" val="88297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
        <p:nvSpPr>
          <p:cNvPr id="3" name="TextBox 2"/>
          <p:cNvSpPr txBox="1"/>
          <p:nvPr/>
        </p:nvSpPr>
        <p:spPr>
          <a:xfrm>
            <a:off x="914400" y="2967789"/>
            <a:ext cx="2775284" cy="3753853"/>
          </a:xfrm>
          <a:prstGeom prst="rect">
            <a:avLst/>
          </a:prstGeom>
          <a:noFill/>
        </p:spPr>
        <p:txBody>
          <a:bodyPr wrap="square" rtlCol="0">
            <a:spAutoFit/>
          </a:bodyPr>
          <a:lstStyle/>
          <a:p>
            <a:endParaRPr lang="en-US" dirty="0"/>
          </a:p>
        </p:txBody>
      </p:sp>
      <p:sp>
        <p:nvSpPr>
          <p:cNvPr id="6" name="Text Box 2"/>
          <p:cNvSpPr txBox="1">
            <a:spLocks noChangeArrowheads="1"/>
          </p:cNvSpPr>
          <p:nvPr/>
        </p:nvSpPr>
        <p:spPr bwMode="auto">
          <a:xfrm>
            <a:off x="1423737" y="2767564"/>
            <a:ext cx="2514600" cy="433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91440" rIns="91440" bIns="9144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
                <a:srgbClr val="FF0000"/>
              </a:buClr>
              <a:buSzTx/>
              <a:buFont typeface="Webdings" panose="05030102010509060703" pitchFamily="18" charset="2"/>
              <a:buChar char="Y"/>
              <a:tabLst/>
            </a:pPr>
            <a:r>
              <a:rPr kumimoji="0" lang="en-US" sz="1800" b="0" i="0" u="none" strike="noStrike" cap="none" normalizeH="0" baseline="0" dirty="0" smtClean="0">
                <a:ln>
                  <a:noFill/>
                </a:ln>
                <a:effectLst/>
                <a:latin typeface="KG Be Still And Know" panose="02000503000000020004" pitchFamily="2" charset="0"/>
              </a:rPr>
              <a:t>Name</a:t>
            </a:r>
          </a:p>
          <a:p>
            <a:pPr marL="0" marR="0" lvl="0" indent="0" algn="l" defTabSz="914400" rtl="0" eaLnBrk="0" fontAlgn="base" latinLnBrk="0" hangingPunct="0">
              <a:lnSpc>
                <a:spcPct val="100000"/>
              </a:lnSpc>
              <a:spcBef>
                <a:spcPct val="0"/>
              </a:spcBef>
              <a:spcAft>
                <a:spcPct val="0"/>
              </a:spcAft>
              <a:buClr>
                <a:srgbClr val="FF0000"/>
              </a:buClr>
              <a:buSzTx/>
              <a:buFont typeface="Webdings" panose="05030102010509060703" pitchFamily="18" charset="2"/>
              <a:buChar char="Y"/>
              <a:tabLst/>
            </a:pPr>
            <a:r>
              <a:rPr lang="en-US" dirty="0" smtClean="0">
                <a:latin typeface="KG Be Still And Know" panose="02000503000000020004" pitchFamily="2" charset="0"/>
              </a:rPr>
              <a:t>Name</a:t>
            </a:r>
          </a:p>
          <a:p>
            <a:pPr marL="0" marR="0" lvl="0" indent="0" algn="l" defTabSz="914400" rtl="0" eaLnBrk="0" fontAlgn="base" latinLnBrk="0" hangingPunct="0">
              <a:lnSpc>
                <a:spcPct val="100000"/>
              </a:lnSpc>
              <a:spcBef>
                <a:spcPct val="0"/>
              </a:spcBef>
              <a:spcAft>
                <a:spcPct val="0"/>
              </a:spcAft>
              <a:buClr>
                <a:srgbClr val="FF0000"/>
              </a:buClr>
              <a:buSzTx/>
              <a:buFont typeface="Webdings" panose="05030102010509060703" pitchFamily="18" charset="2"/>
              <a:buChar char="Y"/>
              <a:tabLst/>
            </a:pPr>
            <a:r>
              <a:rPr kumimoji="0" lang="en-US" sz="1800" b="0" i="0" u="none" strike="noStrike" cap="none" normalizeH="0" baseline="0" dirty="0" smtClean="0">
                <a:ln>
                  <a:noFill/>
                </a:ln>
                <a:effectLst/>
                <a:latin typeface="KG Be Still And Know" panose="02000503000000020004" pitchFamily="2" charset="0"/>
              </a:rPr>
              <a:t>Name</a:t>
            </a:r>
          </a:p>
          <a:p>
            <a:pPr marL="0" marR="0" lvl="0" indent="0" algn="l" defTabSz="914400" rtl="0" eaLnBrk="0" fontAlgn="base" latinLnBrk="0" hangingPunct="0">
              <a:lnSpc>
                <a:spcPct val="100000"/>
              </a:lnSpc>
              <a:spcBef>
                <a:spcPct val="0"/>
              </a:spcBef>
              <a:spcAft>
                <a:spcPct val="0"/>
              </a:spcAft>
              <a:buClr>
                <a:srgbClr val="FF0000"/>
              </a:buClr>
              <a:buSzTx/>
              <a:buFont typeface="Webdings" panose="05030102010509060703" pitchFamily="18" charset="2"/>
              <a:buChar char="Y"/>
              <a:tabLst/>
            </a:pPr>
            <a:r>
              <a:rPr lang="en-US" dirty="0" smtClean="0">
                <a:latin typeface="KG Be Still And Know" panose="02000503000000020004" pitchFamily="2" charset="0"/>
              </a:rPr>
              <a:t>Name</a:t>
            </a:r>
          </a:p>
          <a:p>
            <a:pPr marL="0" marR="0" lvl="0" indent="0" algn="l" defTabSz="914400" rtl="0" eaLnBrk="0" fontAlgn="base" latinLnBrk="0" hangingPunct="0">
              <a:lnSpc>
                <a:spcPct val="100000"/>
              </a:lnSpc>
              <a:spcBef>
                <a:spcPct val="0"/>
              </a:spcBef>
              <a:spcAft>
                <a:spcPct val="0"/>
              </a:spcAft>
              <a:buClr>
                <a:srgbClr val="FF0000"/>
              </a:buClr>
              <a:buSzTx/>
              <a:buFont typeface="Webdings" panose="05030102010509060703" pitchFamily="18" charset="2"/>
              <a:buChar char="Y"/>
              <a:tabLst/>
            </a:pPr>
            <a:r>
              <a:rPr kumimoji="0" lang="en-US" sz="1800" b="0" i="0" u="none" strike="noStrike" cap="none" normalizeH="0" baseline="0" dirty="0" smtClean="0">
                <a:ln>
                  <a:noFill/>
                </a:ln>
                <a:effectLst/>
                <a:latin typeface="KG Be Still And Know" panose="02000503000000020004" pitchFamily="2" charset="0"/>
              </a:rPr>
              <a:t>Name</a:t>
            </a:r>
          </a:p>
          <a:p>
            <a:pPr marL="0" marR="0" lvl="0" indent="0" algn="l" defTabSz="914400" rtl="0" eaLnBrk="0" fontAlgn="base" latinLnBrk="0" hangingPunct="0">
              <a:lnSpc>
                <a:spcPct val="100000"/>
              </a:lnSpc>
              <a:spcBef>
                <a:spcPct val="0"/>
              </a:spcBef>
              <a:spcAft>
                <a:spcPct val="0"/>
              </a:spcAft>
              <a:buClr>
                <a:srgbClr val="FF0000"/>
              </a:buClr>
              <a:buSzTx/>
              <a:buFont typeface="Webdings" panose="05030102010509060703" pitchFamily="18" charset="2"/>
              <a:buChar char="Y"/>
              <a:tabLst/>
            </a:pPr>
            <a:r>
              <a:rPr lang="en-US" dirty="0" smtClean="0">
                <a:latin typeface="KG Be Still And Know" panose="02000503000000020004" pitchFamily="2" charset="0"/>
              </a:rPr>
              <a:t>Name</a:t>
            </a:r>
          </a:p>
          <a:p>
            <a:pPr marL="0" marR="0" lvl="0" indent="0" algn="l" defTabSz="914400" rtl="0" eaLnBrk="0" fontAlgn="base" latinLnBrk="0" hangingPunct="0">
              <a:lnSpc>
                <a:spcPct val="100000"/>
              </a:lnSpc>
              <a:spcBef>
                <a:spcPct val="0"/>
              </a:spcBef>
              <a:spcAft>
                <a:spcPct val="0"/>
              </a:spcAft>
              <a:buClr>
                <a:srgbClr val="FF0000"/>
              </a:buClr>
              <a:buSzTx/>
              <a:buFont typeface="Webdings" panose="05030102010509060703" pitchFamily="18" charset="2"/>
              <a:buChar char="Y"/>
              <a:tabLst/>
            </a:pPr>
            <a:r>
              <a:rPr kumimoji="0" lang="en-US" sz="1800" b="0" i="0" u="none" strike="noStrike" cap="none" normalizeH="0" baseline="0" dirty="0" smtClean="0">
                <a:ln>
                  <a:noFill/>
                </a:ln>
                <a:effectLst/>
                <a:latin typeface="KG Be Still And Know" panose="02000503000000020004" pitchFamily="2" charset="0"/>
              </a:rPr>
              <a:t>Name</a:t>
            </a:r>
          </a:p>
          <a:p>
            <a:pPr marL="0" marR="0" lvl="0" indent="0" algn="l" defTabSz="914400" rtl="0" eaLnBrk="0" fontAlgn="base" latinLnBrk="0" hangingPunct="0">
              <a:lnSpc>
                <a:spcPct val="100000"/>
              </a:lnSpc>
              <a:spcBef>
                <a:spcPct val="0"/>
              </a:spcBef>
              <a:spcAft>
                <a:spcPct val="0"/>
              </a:spcAft>
              <a:buClr>
                <a:srgbClr val="FF0000"/>
              </a:buClr>
              <a:buSzTx/>
              <a:buFont typeface="Webdings" panose="05030102010509060703" pitchFamily="18" charset="2"/>
              <a:buChar char="Y"/>
              <a:tabLst/>
            </a:pPr>
            <a:r>
              <a:rPr lang="en-US" dirty="0" smtClean="0">
                <a:latin typeface="KG Be Still And Know" panose="02000503000000020004" pitchFamily="2" charset="0"/>
              </a:rPr>
              <a:t>Name</a:t>
            </a:r>
          </a:p>
          <a:p>
            <a:pPr marL="0" marR="0" lvl="0" indent="0" algn="l" defTabSz="914400" rtl="0" eaLnBrk="0" fontAlgn="base" latinLnBrk="0" hangingPunct="0">
              <a:lnSpc>
                <a:spcPct val="100000"/>
              </a:lnSpc>
              <a:spcBef>
                <a:spcPct val="0"/>
              </a:spcBef>
              <a:spcAft>
                <a:spcPct val="0"/>
              </a:spcAft>
              <a:buClr>
                <a:srgbClr val="FF0000"/>
              </a:buClr>
              <a:buSzTx/>
              <a:buFont typeface="Webdings" panose="05030102010509060703" pitchFamily="18" charset="2"/>
              <a:buChar char="Y"/>
              <a:tabLst/>
            </a:pPr>
            <a:r>
              <a:rPr kumimoji="0" lang="en-US" sz="1800" b="0" i="0" u="none" strike="noStrike" cap="none" normalizeH="0" baseline="0" dirty="0" smtClean="0">
                <a:ln>
                  <a:noFill/>
                </a:ln>
                <a:effectLst/>
                <a:latin typeface="KG Be Still And Know" panose="02000503000000020004" pitchFamily="2" charset="0"/>
              </a:rPr>
              <a:t>Name</a:t>
            </a:r>
          </a:p>
          <a:p>
            <a:pPr marL="0" marR="0" lvl="0" indent="0" algn="l" defTabSz="914400" rtl="0" eaLnBrk="0" fontAlgn="base" latinLnBrk="0" hangingPunct="0">
              <a:lnSpc>
                <a:spcPct val="100000"/>
              </a:lnSpc>
              <a:spcBef>
                <a:spcPct val="0"/>
              </a:spcBef>
              <a:spcAft>
                <a:spcPct val="0"/>
              </a:spcAft>
              <a:buClr>
                <a:srgbClr val="FF0000"/>
              </a:buClr>
              <a:buSzTx/>
              <a:buFont typeface="Webdings" panose="05030102010509060703" pitchFamily="18" charset="2"/>
              <a:buChar char="Y"/>
              <a:tabLst/>
            </a:pPr>
            <a:r>
              <a:rPr lang="en-US" dirty="0" smtClean="0">
                <a:latin typeface="KG Be Still And Know" panose="02000503000000020004" pitchFamily="2" charset="0"/>
              </a:rPr>
              <a:t>Name</a:t>
            </a:r>
          </a:p>
          <a:p>
            <a:pPr marL="0" marR="0" lvl="0" indent="0" algn="l" defTabSz="914400" rtl="0" eaLnBrk="0" fontAlgn="base" latinLnBrk="0" hangingPunct="0">
              <a:lnSpc>
                <a:spcPct val="100000"/>
              </a:lnSpc>
              <a:spcBef>
                <a:spcPct val="0"/>
              </a:spcBef>
              <a:spcAft>
                <a:spcPct val="0"/>
              </a:spcAft>
              <a:buClr>
                <a:srgbClr val="FF0000"/>
              </a:buClr>
              <a:buSzTx/>
              <a:buFont typeface="Webdings" panose="05030102010509060703" pitchFamily="18" charset="2"/>
              <a:buChar char="Y"/>
              <a:tabLst/>
            </a:pPr>
            <a:r>
              <a:rPr kumimoji="0" lang="en-US" sz="1800" b="0" i="0" u="none" strike="noStrike" cap="none" normalizeH="0" baseline="0" dirty="0" smtClean="0">
                <a:ln>
                  <a:noFill/>
                </a:ln>
                <a:effectLst/>
                <a:latin typeface="KG Be Still And Know" panose="02000503000000020004" pitchFamily="2" charset="0"/>
              </a:rPr>
              <a:t>Name</a:t>
            </a:r>
          </a:p>
          <a:p>
            <a:pPr marL="0" marR="0" lvl="0" indent="0" algn="l" defTabSz="914400" rtl="0" eaLnBrk="0" fontAlgn="base" latinLnBrk="0" hangingPunct="0">
              <a:lnSpc>
                <a:spcPct val="100000"/>
              </a:lnSpc>
              <a:spcBef>
                <a:spcPct val="0"/>
              </a:spcBef>
              <a:spcAft>
                <a:spcPct val="0"/>
              </a:spcAft>
              <a:buClr>
                <a:srgbClr val="FF0000"/>
              </a:buClr>
              <a:buSzTx/>
              <a:buFont typeface="Webdings" panose="05030102010509060703" pitchFamily="18" charset="2"/>
              <a:buChar char="Y"/>
              <a:tabLst/>
            </a:pPr>
            <a:r>
              <a:rPr lang="en-US" dirty="0" smtClean="0">
                <a:latin typeface="KG Be Still And Know" panose="02000503000000020004" pitchFamily="2" charset="0"/>
              </a:rPr>
              <a:t>Name</a:t>
            </a:r>
          </a:p>
          <a:p>
            <a:pPr marL="0" marR="0" lvl="0" indent="0" algn="l" defTabSz="914400" rtl="0" eaLnBrk="0" fontAlgn="base" latinLnBrk="0" hangingPunct="0">
              <a:lnSpc>
                <a:spcPct val="100000"/>
              </a:lnSpc>
              <a:spcBef>
                <a:spcPct val="0"/>
              </a:spcBef>
              <a:spcAft>
                <a:spcPct val="0"/>
              </a:spcAft>
              <a:buClr>
                <a:srgbClr val="FF0000"/>
              </a:buClr>
              <a:buSzTx/>
              <a:buFont typeface="Webdings" panose="05030102010509060703" pitchFamily="18" charset="2"/>
              <a:buChar char="Y"/>
              <a:tabLst/>
            </a:pPr>
            <a:r>
              <a:rPr kumimoji="0" lang="en-US" sz="1800" b="0" i="0" u="none" strike="noStrike" cap="none" normalizeH="0" baseline="0" dirty="0" smtClean="0">
                <a:ln>
                  <a:noFill/>
                </a:ln>
                <a:effectLst/>
                <a:latin typeface="KG Be Still And Know" panose="02000503000000020004" pitchFamily="2" charset="0"/>
              </a:rPr>
              <a:t>Name</a:t>
            </a:r>
          </a:p>
          <a:p>
            <a:pPr marL="0" marR="0" lvl="0" indent="0" algn="l" defTabSz="914400" rtl="0" eaLnBrk="0" fontAlgn="base" latinLnBrk="0" hangingPunct="0">
              <a:lnSpc>
                <a:spcPct val="100000"/>
              </a:lnSpc>
              <a:spcBef>
                <a:spcPct val="0"/>
              </a:spcBef>
              <a:spcAft>
                <a:spcPct val="0"/>
              </a:spcAft>
              <a:buClr>
                <a:srgbClr val="FF0000"/>
              </a:buClr>
              <a:buSzTx/>
              <a:buFont typeface="Webdings" panose="05030102010509060703" pitchFamily="18" charset="2"/>
              <a:buChar char="Y"/>
              <a:tabLst/>
            </a:pPr>
            <a:r>
              <a:rPr lang="en-US" dirty="0" smtClean="0">
                <a:latin typeface="KG Be Still And Know" panose="02000503000000020004" pitchFamily="2" charset="0"/>
              </a:rPr>
              <a:t>Name</a:t>
            </a:r>
            <a:endParaRPr kumimoji="0" lang="en-US" sz="1800" b="0" i="0" u="none" strike="noStrike" cap="none" normalizeH="0" baseline="0" dirty="0" smtClean="0">
              <a:ln>
                <a:noFill/>
              </a:ln>
              <a:effectLst/>
              <a:latin typeface="KG Be Still And Know" panose="02000503000000020004" pitchFamily="2" charset="0"/>
            </a:endParaRPr>
          </a:p>
        </p:txBody>
      </p:sp>
      <p:sp>
        <p:nvSpPr>
          <p:cNvPr id="8" name="Text Box 2"/>
          <p:cNvSpPr txBox="1">
            <a:spLocks noChangeArrowheads="1"/>
          </p:cNvSpPr>
          <p:nvPr/>
        </p:nvSpPr>
        <p:spPr bwMode="auto">
          <a:xfrm>
            <a:off x="4752474" y="2767564"/>
            <a:ext cx="2514600" cy="433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91440" rIns="91440" bIns="9144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
                <a:srgbClr val="FF0000"/>
              </a:buClr>
              <a:buSzTx/>
              <a:buFont typeface="Webdings" panose="05030102010509060703" pitchFamily="18" charset="2"/>
              <a:buChar char="Y"/>
              <a:tabLst/>
            </a:pPr>
            <a:r>
              <a:rPr kumimoji="0" lang="en-US" sz="1800" b="0" i="0" u="none" strike="noStrike" cap="none" normalizeH="0" baseline="0" dirty="0" smtClean="0">
                <a:ln>
                  <a:noFill/>
                </a:ln>
                <a:effectLst/>
                <a:latin typeface="KG Be Still And Know" panose="02000503000000020004" pitchFamily="2" charset="0"/>
              </a:rPr>
              <a:t>Name</a:t>
            </a:r>
          </a:p>
          <a:p>
            <a:pPr marL="0" marR="0" lvl="0" indent="0" algn="l" defTabSz="914400" rtl="0" eaLnBrk="0" fontAlgn="base" latinLnBrk="0" hangingPunct="0">
              <a:lnSpc>
                <a:spcPct val="100000"/>
              </a:lnSpc>
              <a:spcBef>
                <a:spcPct val="0"/>
              </a:spcBef>
              <a:spcAft>
                <a:spcPct val="0"/>
              </a:spcAft>
              <a:buClr>
                <a:srgbClr val="FF0000"/>
              </a:buClr>
              <a:buSzTx/>
              <a:buFont typeface="Webdings" panose="05030102010509060703" pitchFamily="18" charset="2"/>
              <a:buChar char="Y"/>
              <a:tabLst/>
            </a:pPr>
            <a:r>
              <a:rPr lang="en-US" dirty="0" smtClean="0">
                <a:latin typeface="KG Be Still And Know" panose="02000503000000020004" pitchFamily="2" charset="0"/>
              </a:rPr>
              <a:t>Name</a:t>
            </a:r>
          </a:p>
          <a:p>
            <a:pPr marL="0" marR="0" lvl="0" indent="0" algn="l" defTabSz="914400" rtl="0" eaLnBrk="0" fontAlgn="base" latinLnBrk="0" hangingPunct="0">
              <a:lnSpc>
                <a:spcPct val="100000"/>
              </a:lnSpc>
              <a:spcBef>
                <a:spcPct val="0"/>
              </a:spcBef>
              <a:spcAft>
                <a:spcPct val="0"/>
              </a:spcAft>
              <a:buClr>
                <a:srgbClr val="FF0000"/>
              </a:buClr>
              <a:buSzTx/>
              <a:buFont typeface="Webdings" panose="05030102010509060703" pitchFamily="18" charset="2"/>
              <a:buChar char="Y"/>
              <a:tabLst/>
            </a:pPr>
            <a:r>
              <a:rPr kumimoji="0" lang="en-US" sz="1800" b="0" i="0" u="none" strike="noStrike" cap="none" normalizeH="0" baseline="0" dirty="0" smtClean="0">
                <a:ln>
                  <a:noFill/>
                </a:ln>
                <a:effectLst/>
                <a:latin typeface="KG Be Still And Know" panose="02000503000000020004" pitchFamily="2" charset="0"/>
              </a:rPr>
              <a:t>Name</a:t>
            </a:r>
          </a:p>
          <a:p>
            <a:pPr marL="0" marR="0" lvl="0" indent="0" algn="l" defTabSz="914400" rtl="0" eaLnBrk="0" fontAlgn="base" latinLnBrk="0" hangingPunct="0">
              <a:lnSpc>
                <a:spcPct val="100000"/>
              </a:lnSpc>
              <a:spcBef>
                <a:spcPct val="0"/>
              </a:spcBef>
              <a:spcAft>
                <a:spcPct val="0"/>
              </a:spcAft>
              <a:buClr>
                <a:srgbClr val="FF0000"/>
              </a:buClr>
              <a:buSzTx/>
              <a:buFont typeface="Webdings" panose="05030102010509060703" pitchFamily="18" charset="2"/>
              <a:buChar char="Y"/>
              <a:tabLst/>
            </a:pPr>
            <a:r>
              <a:rPr lang="en-US" dirty="0" smtClean="0">
                <a:latin typeface="KG Be Still And Know" panose="02000503000000020004" pitchFamily="2" charset="0"/>
              </a:rPr>
              <a:t>Name</a:t>
            </a:r>
          </a:p>
          <a:p>
            <a:pPr marL="0" marR="0" lvl="0" indent="0" algn="l" defTabSz="914400" rtl="0" eaLnBrk="0" fontAlgn="base" latinLnBrk="0" hangingPunct="0">
              <a:lnSpc>
                <a:spcPct val="100000"/>
              </a:lnSpc>
              <a:spcBef>
                <a:spcPct val="0"/>
              </a:spcBef>
              <a:spcAft>
                <a:spcPct val="0"/>
              </a:spcAft>
              <a:buClr>
                <a:srgbClr val="FF0000"/>
              </a:buClr>
              <a:buSzTx/>
              <a:buFont typeface="Webdings" panose="05030102010509060703" pitchFamily="18" charset="2"/>
              <a:buChar char="Y"/>
              <a:tabLst/>
            </a:pPr>
            <a:r>
              <a:rPr kumimoji="0" lang="en-US" sz="1800" b="0" i="0" u="none" strike="noStrike" cap="none" normalizeH="0" baseline="0" dirty="0" smtClean="0">
                <a:ln>
                  <a:noFill/>
                </a:ln>
                <a:effectLst/>
                <a:latin typeface="KG Be Still And Know" panose="02000503000000020004" pitchFamily="2" charset="0"/>
              </a:rPr>
              <a:t>Name</a:t>
            </a:r>
          </a:p>
          <a:p>
            <a:pPr marL="0" marR="0" lvl="0" indent="0" algn="l" defTabSz="914400" rtl="0" eaLnBrk="0" fontAlgn="base" latinLnBrk="0" hangingPunct="0">
              <a:lnSpc>
                <a:spcPct val="100000"/>
              </a:lnSpc>
              <a:spcBef>
                <a:spcPct val="0"/>
              </a:spcBef>
              <a:spcAft>
                <a:spcPct val="0"/>
              </a:spcAft>
              <a:buClr>
                <a:srgbClr val="FF0000"/>
              </a:buClr>
              <a:buSzTx/>
              <a:buFont typeface="Webdings" panose="05030102010509060703" pitchFamily="18" charset="2"/>
              <a:buChar char="Y"/>
              <a:tabLst/>
            </a:pPr>
            <a:r>
              <a:rPr lang="en-US" dirty="0" smtClean="0">
                <a:latin typeface="KG Be Still And Know" panose="02000503000000020004" pitchFamily="2" charset="0"/>
              </a:rPr>
              <a:t>Name</a:t>
            </a:r>
          </a:p>
          <a:p>
            <a:pPr marL="0" marR="0" lvl="0" indent="0" algn="l" defTabSz="914400" rtl="0" eaLnBrk="0" fontAlgn="base" latinLnBrk="0" hangingPunct="0">
              <a:lnSpc>
                <a:spcPct val="100000"/>
              </a:lnSpc>
              <a:spcBef>
                <a:spcPct val="0"/>
              </a:spcBef>
              <a:spcAft>
                <a:spcPct val="0"/>
              </a:spcAft>
              <a:buClr>
                <a:srgbClr val="FF0000"/>
              </a:buClr>
              <a:buSzTx/>
              <a:buFont typeface="Webdings" panose="05030102010509060703" pitchFamily="18" charset="2"/>
              <a:buChar char="Y"/>
              <a:tabLst/>
            </a:pPr>
            <a:r>
              <a:rPr kumimoji="0" lang="en-US" sz="1800" b="0" i="0" u="none" strike="noStrike" cap="none" normalizeH="0" baseline="0" dirty="0" smtClean="0">
                <a:ln>
                  <a:noFill/>
                </a:ln>
                <a:effectLst/>
                <a:latin typeface="KG Be Still And Know" panose="02000503000000020004" pitchFamily="2" charset="0"/>
              </a:rPr>
              <a:t>Name</a:t>
            </a:r>
          </a:p>
          <a:p>
            <a:pPr marL="0" marR="0" lvl="0" indent="0" algn="l" defTabSz="914400" rtl="0" eaLnBrk="0" fontAlgn="base" latinLnBrk="0" hangingPunct="0">
              <a:lnSpc>
                <a:spcPct val="100000"/>
              </a:lnSpc>
              <a:spcBef>
                <a:spcPct val="0"/>
              </a:spcBef>
              <a:spcAft>
                <a:spcPct val="0"/>
              </a:spcAft>
              <a:buClr>
                <a:srgbClr val="FF0000"/>
              </a:buClr>
              <a:buSzTx/>
              <a:buFont typeface="Webdings" panose="05030102010509060703" pitchFamily="18" charset="2"/>
              <a:buChar char="Y"/>
              <a:tabLst/>
            </a:pPr>
            <a:r>
              <a:rPr lang="en-US" dirty="0" smtClean="0">
                <a:latin typeface="KG Be Still And Know" panose="02000503000000020004" pitchFamily="2" charset="0"/>
              </a:rPr>
              <a:t>Name</a:t>
            </a:r>
          </a:p>
          <a:p>
            <a:pPr marL="0" marR="0" lvl="0" indent="0" algn="l" defTabSz="914400" rtl="0" eaLnBrk="0" fontAlgn="base" latinLnBrk="0" hangingPunct="0">
              <a:lnSpc>
                <a:spcPct val="100000"/>
              </a:lnSpc>
              <a:spcBef>
                <a:spcPct val="0"/>
              </a:spcBef>
              <a:spcAft>
                <a:spcPct val="0"/>
              </a:spcAft>
              <a:buClr>
                <a:srgbClr val="FF0000"/>
              </a:buClr>
              <a:buSzTx/>
              <a:buFont typeface="Webdings" panose="05030102010509060703" pitchFamily="18" charset="2"/>
              <a:buChar char="Y"/>
              <a:tabLst/>
            </a:pPr>
            <a:r>
              <a:rPr kumimoji="0" lang="en-US" sz="1800" b="0" i="0" u="none" strike="noStrike" cap="none" normalizeH="0" baseline="0" dirty="0" smtClean="0">
                <a:ln>
                  <a:noFill/>
                </a:ln>
                <a:effectLst/>
                <a:latin typeface="KG Be Still And Know" panose="02000503000000020004" pitchFamily="2" charset="0"/>
              </a:rPr>
              <a:t>Name</a:t>
            </a:r>
          </a:p>
          <a:p>
            <a:pPr marL="0" marR="0" lvl="0" indent="0" algn="l" defTabSz="914400" rtl="0" eaLnBrk="0" fontAlgn="base" latinLnBrk="0" hangingPunct="0">
              <a:lnSpc>
                <a:spcPct val="100000"/>
              </a:lnSpc>
              <a:spcBef>
                <a:spcPct val="0"/>
              </a:spcBef>
              <a:spcAft>
                <a:spcPct val="0"/>
              </a:spcAft>
              <a:buClr>
                <a:srgbClr val="FF0000"/>
              </a:buClr>
              <a:buSzTx/>
              <a:buFont typeface="Webdings" panose="05030102010509060703" pitchFamily="18" charset="2"/>
              <a:buChar char="Y"/>
              <a:tabLst/>
            </a:pPr>
            <a:r>
              <a:rPr lang="en-US" dirty="0" smtClean="0">
                <a:latin typeface="KG Be Still And Know" panose="02000503000000020004" pitchFamily="2" charset="0"/>
              </a:rPr>
              <a:t>Name</a:t>
            </a:r>
          </a:p>
          <a:p>
            <a:pPr marL="0" marR="0" lvl="0" indent="0" algn="l" defTabSz="914400" rtl="0" eaLnBrk="0" fontAlgn="base" latinLnBrk="0" hangingPunct="0">
              <a:lnSpc>
                <a:spcPct val="100000"/>
              </a:lnSpc>
              <a:spcBef>
                <a:spcPct val="0"/>
              </a:spcBef>
              <a:spcAft>
                <a:spcPct val="0"/>
              </a:spcAft>
              <a:buClr>
                <a:srgbClr val="FF0000"/>
              </a:buClr>
              <a:buSzTx/>
              <a:buFont typeface="Webdings" panose="05030102010509060703" pitchFamily="18" charset="2"/>
              <a:buChar char="Y"/>
              <a:tabLst/>
            </a:pPr>
            <a:r>
              <a:rPr kumimoji="0" lang="en-US" sz="1800" b="0" i="0" u="none" strike="noStrike" cap="none" normalizeH="0" baseline="0" dirty="0" smtClean="0">
                <a:ln>
                  <a:noFill/>
                </a:ln>
                <a:effectLst/>
                <a:latin typeface="KG Be Still And Know" panose="02000503000000020004" pitchFamily="2" charset="0"/>
              </a:rPr>
              <a:t>Name</a:t>
            </a:r>
          </a:p>
          <a:p>
            <a:pPr marL="0" marR="0" lvl="0" indent="0" algn="l" defTabSz="914400" rtl="0" eaLnBrk="0" fontAlgn="base" latinLnBrk="0" hangingPunct="0">
              <a:lnSpc>
                <a:spcPct val="100000"/>
              </a:lnSpc>
              <a:spcBef>
                <a:spcPct val="0"/>
              </a:spcBef>
              <a:spcAft>
                <a:spcPct val="0"/>
              </a:spcAft>
              <a:buClr>
                <a:srgbClr val="FF0000"/>
              </a:buClr>
              <a:buSzTx/>
              <a:buFont typeface="Webdings" panose="05030102010509060703" pitchFamily="18" charset="2"/>
              <a:buChar char="Y"/>
              <a:tabLst/>
            </a:pPr>
            <a:r>
              <a:rPr lang="en-US" dirty="0" smtClean="0">
                <a:latin typeface="KG Be Still And Know" panose="02000503000000020004" pitchFamily="2" charset="0"/>
              </a:rPr>
              <a:t>Name</a:t>
            </a:r>
          </a:p>
          <a:p>
            <a:pPr marL="0" marR="0" lvl="0" indent="0" algn="l" defTabSz="914400" rtl="0" eaLnBrk="0" fontAlgn="base" latinLnBrk="0" hangingPunct="0">
              <a:lnSpc>
                <a:spcPct val="100000"/>
              </a:lnSpc>
              <a:spcBef>
                <a:spcPct val="0"/>
              </a:spcBef>
              <a:spcAft>
                <a:spcPct val="0"/>
              </a:spcAft>
              <a:buClr>
                <a:srgbClr val="FF0000"/>
              </a:buClr>
              <a:buSzTx/>
              <a:buFont typeface="Webdings" panose="05030102010509060703" pitchFamily="18" charset="2"/>
              <a:buChar char="Y"/>
              <a:tabLst/>
            </a:pPr>
            <a:r>
              <a:rPr kumimoji="0" lang="en-US" sz="1800" b="0" i="0" u="none" strike="noStrike" cap="none" normalizeH="0" baseline="0" dirty="0" smtClean="0">
                <a:ln>
                  <a:noFill/>
                </a:ln>
                <a:effectLst/>
                <a:latin typeface="KG Be Still And Know" panose="02000503000000020004" pitchFamily="2" charset="0"/>
              </a:rPr>
              <a:t>Name</a:t>
            </a:r>
          </a:p>
          <a:p>
            <a:pPr marL="0" marR="0" lvl="0" indent="0" algn="l" defTabSz="914400" rtl="0" eaLnBrk="0" fontAlgn="base" latinLnBrk="0" hangingPunct="0">
              <a:lnSpc>
                <a:spcPct val="100000"/>
              </a:lnSpc>
              <a:spcBef>
                <a:spcPct val="0"/>
              </a:spcBef>
              <a:spcAft>
                <a:spcPct val="0"/>
              </a:spcAft>
              <a:buClr>
                <a:srgbClr val="FF0000"/>
              </a:buClr>
              <a:buSzTx/>
              <a:buFont typeface="Webdings" panose="05030102010509060703" pitchFamily="18" charset="2"/>
              <a:buChar char="Y"/>
              <a:tabLst/>
            </a:pPr>
            <a:r>
              <a:rPr lang="en-US" dirty="0" smtClean="0">
                <a:latin typeface="KG Be Still And Know" panose="02000503000000020004" pitchFamily="2" charset="0"/>
              </a:rPr>
              <a:t>Name</a:t>
            </a:r>
            <a:endParaRPr kumimoji="0" lang="en-US" sz="1800" b="0" i="0" u="none" strike="noStrike" cap="none" normalizeH="0" baseline="0" dirty="0" smtClean="0">
              <a:ln>
                <a:noFill/>
              </a:ln>
              <a:effectLst/>
              <a:latin typeface="KG Be Still And Know" panose="02000503000000020004" pitchFamily="2" charset="0"/>
            </a:endParaRPr>
          </a:p>
        </p:txBody>
      </p:sp>
    </p:spTree>
    <p:extLst>
      <p:ext uri="{BB962C8B-B14F-4D97-AF65-F5344CB8AC3E}">
        <p14:creationId xmlns:p14="http://schemas.microsoft.com/office/powerpoint/2010/main" val="4124893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7149" y="2903586"/>
            <a:ext cx="6508212" cy="3836756"/>
          </a:xfrm>
          <a:prstGeom prst="rect">
            <a:avLst/>
          </a:prstGeom>
          <a:noFill/>
        </p:spPr>
        <p:txBody>
          <a:bodyPr wrap="square" rtlCol="0">
            <a:spAutoFit/>
          </a:bodyPr>
          <a:lstStyle/>
          <a:p>
            <a:endParaRPr lang="en-US" sz="1058" dirty="0">
              <a:latin typeface="Champagne &amp; Limousines" panose="020B0502020202020204" pitchFamily="34" charset="0"/>
              <a:ea typeface="Champagne &amp; Limousines" panose="020B0502020202020204" pitchFamily="34" charset="0"/>
            </a:endParaRPr>
          </a:p>
          <a:p>
            <a:endParaRPr lang="en-US" sz="1058" dirty="0">
              <a:latin typeface="Champagne &amp; Limousines" panose="020B0502020202020204" pitchFamily="34" charset="0"/>
              <a:ea typeface="Champagne &amp; Limousines" panose="020B0502020202020204" pitchFamily="34" charset="0"/>
            </a:endParaRPr>
          </a:p>
          <a:p>
            <a:endParaRPr lang="en-US" sz="1058" dirty="0">
              <a:latin typeface="Champagne &amp; Limousines" panose="020B0502020202020204" pitchFamily="34" charset="0"/>
              <a:ea typeface="Champagne &amp; Limousines" panose="020B0502020202020204" pitchFamily="34" charset="0"/>
            </a:endParaRPr>
          </a:p>
          <a:p>
            <a:endParaRPr lang="en-US" sz="1058" dirty="0">
              <a:latin typeface="Champagne &amp; Limousines" panose="020B0502020202020204" pitchFamily="34" charset="0"/>
              <a:ea typeface="Champagne &amp; Limousines" panose="020B0502020202020204" pitchFamily="34" charset="0"/>
            </a:endParaRPr>
          </a:p>
          <a:p>
            <a:endParaRPr lang="en-US" sz="1058" dirty="0">
              <a:latin typeface="Champagne &amp; Limousines" panose="020B0502020202020204" pitchFamily="34" charset="0"/>
              <a:ea typeface="Champagne &amp; Limousines" panose="020B0502020202020204" pitchFamily="34" charset="0"/>
            </a:endParaRPr>
          </a:p>
          <a:p>
            <a:endParaRPr lang="en-US" sz="1058" dirty="0">
              <a:latin typeface="Champagne &amp; Limousines" panose="020B0502020202020204" pitchFamily="34" charset="0"/>
              <a:ea typeface="Champagne &amp; Limousines" panose="020B0502020202020204" pitchFamily="34" charset="0"/>
            </a:endParaRPr>
          </a:p>
          <a:p>
            <a:endParaRPr lang="en-US" sz="1058" dirty="0">
              <a:latin typeface="Champagne &amp; Limousines" panose="020B0502020202020204" pitchFamily="34" charset="0"/>
              <a:ea typeface="Champagne &amp; Limousines" panose="020B0502020202020204" pitchFamily="34" charset="0"/>
            </a:endParaRPr>
          </a:p>
          <a:p>
            <a:endParaRPr lang="en-US" sz="1058" dirty="0">
              <a:latin typeface="Champagne &amp; Limousines" panose="020B0502020202020204" pitchFamily="34" charset="0"/>
              <a:ea typeface="Champagne &amp; Limousines" panose="020B0502020202020204" pitchFamily="34" charset="0"/>
            </a:endParaRPr>
          </a:p>
          <a:p>
            <a:endParaRPr lang="en-US" sz="1058" dirty="0">
              <a:latin typeface="Champagne &amp; Limousines" panose="020B0502020202020204" pitchFamily="34" charset="0"/>
              <a:ea typeface="Champagne &amp; Limousines" panose="020B0502020202020204" pitchFamily="34" charset="0"/>
            </a:endParaRPr>
          </a:p>
          <a:p>
            <a:endParaRPr lang="en-US" sz="1058" dirty="0">
              <a:latin typeface="Champagne &amp; Limousines" panose="020B0502020202020204" pitchFamily="34" charset="0"/>
              <a:ea typeface="Champagne &amp; Limousines" panose="020B0502020202020204" pitchFamily="34" charset="0"/>
            </a:endParaRPr>
          </a:p>
          <a:p>
            <a:endParaRPr lang="en-US" sz="1058" dirty="0">
              <a:latin typeface="Champagne &amp; Limousines" panose="020B0502020202020204" pitchFamily="34" charset="0"/>
              <a:ea typeface="Champagne &amp; Limousines" panose="020B0502020202020204" pitchFamily="34" charset="0"/>
            </a:endParaRPr>
          </a:p>
          <a:p>
            <a:endParaRPr lang="en-US" sz="1058" dirty="0">
              <a:latin typeface="Champagne &amp; Limousines" panose="020B0502020202020204" pitchFamily="34" charset="0"/>
              <a:ea typeface="Champagne &amp; Limousines" panose="020B0502020202020204" pitchFamily="34" charset="0"/>
            </a:endParaRPr>
          </a:p>
          <a:p>
            <a:endParaRPr lang="en-US" sz="1058" dirty="0">
              <a:latin typeface="Champagne &amp; Limousines" panose="020B0502020202020204" pitchFamily="34" charset="0"/>
              <a:ea typeface="Champagne &amp; Limousines" panose="020B0502020202020204" pitchFamily="34" charset="0"/>
            </a:endParaRPr>
          </a:p>
          <a:p>
            <a:endParaRPr lang="en-US" sz="1058" dirty="0">
              <a:latin typeface="Champagne &amp; Limousines" panose="020B0502020202020204" pitchFamily="34" charset="0"/>
              <a:ea typeface="Champagne &amp; Limousines" panose="020B0502020202020204" pitchFamily="34" charset="0"/>
            </a:endParaRPr>
          </a:p>
          <a:p>
            <a:endParaRPr lang="en-US" sz="1058" dirty="0">
              <a:latin typeface="Champagne &amp; Limousines" panose="020B0502020202020204" pitchFamily="34" charset="0"/>
              <a:ea typeface="Champagne &amp; Limousines" panose="020B0502020202020204" pitchFamily="34" charset="0"/>
            </a:endParaRPr>
          </a:p>
          <a:p>
            <a:endParaRPr lang="en-US" sz="1058" dirty="0">
              <a:latin typeface="Champagne &amp; Limousines" panose="020B0502020202020204" pitchFamily="34" charset="0"/>
              <a:ea typeface="Champagne &amp; Limousines" panose="020B0502020202020204" pitchFamily="34" charset="0"/>
            </a:endParaRPr>
          </a:p>
          <a:p>
            <a:endParaRPr lang="en-US" sz="1058" dirty="0">
              <a:latin typeface="Champagne &amp; Limousines" panose="020B0502020202020204" pitchFamily="34" charset="0"/>
              <a:ea typeface="Champagne &amp; Limousines" panose="020B0502020202020204" pitchFamily="34" charset="0"/>
            </a:endParaRPr>
          </a:p>
          <a:p>
            <a:endParaRPr lang="en-US" sz="1058" dirty="0">
              <a:latin typeface="Champagne &amp; Limousines" panose="020B0502020202020204" pitchFamily="34" charset="0"/>
              <a:ea typeface="Champagne &amp; Limousines" panose="020B0502020202020204" pitchFamily="34" charset="0"/>
            </a:endParaRPr>
          </a:p>
          <a:p>
            <a:endParaRPr lang="en-US" sz="1058" dirty="0">
              <a:latin typeface="Champagne &amp; Limousines" panose="020B0502020202020204" pitchFamily="34" charset="0"/>
              <a:ea typeface="Champagne &amp; Limousines" panose="020B0502020202020204" pitchFamily="34" charset="0"/>
            </a:endParaRPr>
          </a:p>
          <a:p>
            <a:endParaRPr lang="en-US" sz="1058" dirty="0">
              <a:latin typeface="Champagne &amp; Limousines" panose="020B0502020202020204" pitchFamily="34" charset="0"/>
              <a:ea typeface="Champagne &amp; Limousines" panose="020B0502020202020204" pitchFamily="34" charset="0"/>
            </a:endParaRPr>
          </a:p>
          <a:p>
            <a:endParaRPr lang="en-US" sz="1058" dirty="0">
              <a:latin typeface="Champagne &amp; Limousines" panose="020B0502020202020204" pitchFamily="34" charset="0"/>
              <a:ea typeface="Champagne &amp; Limousines" panose="020B0502020202020204" pitchFamily="34" charset="0"/>
            </a:endParaRPr>
          </a:p>
          <a:p>
            <a:r>
              <a:rPr lang="en-US" sz="1058" dirty="0">
                <a:latin typeface="Champagne &amp; Limousines" panose="020B0502020202020204" pitchFamily="34" charset="0"/>
                <a:ea typeface="Champagne &amp; Limousines" panose="020B0502020202020204" pitchFamily="34" charset="0"/>
              </a:rPr>
              <a:t>Credits:</a:t>
            </a:r>
          </a:p>
          <a:p>
            <a:endParaRPr lang="en-US" sz="1058" dirty="0">
              <a:latin typeface="Champagne &amp; Limousines" panose="020B0502020202020204" pitchFamily="34" charset="0"/>
              <a:ea typeface="Champagne &amp; Limousines" panose="020B0502020202020204" pitchFamily="34" charset="0"/>
            </a:endParaRPr>
          </a:p>
        </p:txBody>
      </p:sp>
      <p:sp>
        <p:nvSpPr>
          <p:cNvPr id="4" name="TextBox 3"/>
          <p:cNvSpPr txBox="1"/>
          <p:nvPr/>
        </p:nvSpPr>
        <p:spPr>
          <a:xfrm>
            <a:off x="467707" y="384233"/>
            <a:ext cx="6657654" cy="6186309"/>
          </a:xfrm>
          <a:prstGeom prst="rect">
            <a:avLst/>
          </a:prstGeom>
          <a:noFill/>
        </p:spPr>
        <p:txBody>
          <a:bodyPr wrap="square" rtlCol="0">
            <a:spAutoFit/>
          </a:bodyPr>
          <a:lstStyle/>
          <a:p>
            <a:r>
              <a:rPr lang="en-US" dirty="0">
                <a:latin typeface="Champagne &amp; Limousines" panose="020B0502020202020204" pitchFamily="34" charset="0"/>
                <a:ea typeface="Champagne &amp; Limousines" panose="020B0502020202020204" pitchFamily="34" charset="0"/>
              </a:rPr>
              <a:t>This resource was created by Jennifer Findley. It may be printed and photocopied for single classroom use. It may not be put on the Internet, sold, or distributed in any form.  Check out my store for more resources that are common core aligned.</a:t>
            </a:r>
          </a:p>
          <a:p>
            <a:endParaRPr lang="en-US" dirty="0">
              <a:latin typeface="Champagne &amp; Limousines" panose="020B0502020202020204" pitchFamily="34" charset="0"/>
              <a:ea typeface="Champagne &amp; Limousines" panose="020B0502020202020204" pitchFamily="34" charset="0"/>
            </a:endParaRPr>
          </a:p>
          <a:p>
            <a:endParaRPr lang="en-US" dirty="0">
              <a:latin typeface="Champagne &amp; Limousines" panose="020B0502020202020204" pitchFamily="34" charset="0"/>
              <a:ea typeface="Champagne &amp; Limousines" panose="020B0502020202020204" pitchFamily="34" charset="0"/>
            </a:endParaRPr>
          </a:p>
          <a:p>
            <a:endParaRPr lang="en-US" dirty="0">
              <a:latin typeface="Champagne &amp; Limousines" panose="020B0502020202020204" pitchFamily="34" charset="0"/>
              <a:ea typeface="Champagne &amp; Limousines" panose="020B0502020202020204" pitchFamily="34" charset="0"/>
            </a:endParaRPr>
          </a:p>
          <a:p>
            <a:endParaRPr lang="en-US" dirty="0">
              <a:latin typeface="Champagne &amp; Limousines" panose="020B0502020202020204" pitchFamily="34" charset="0"/>
              <a:ea typeface="Champagne &amp; Limousines" panose="020B0502020202020204" pitchFamily="34" charset="0"/>
            </a:endParaRPr>
          </a:p>
          <a:p>
            <a:endParaRPr lang="en-US" dirty="0">
              <a:latin typeface="Champagne &amp; Limousines" panose="020B0502020202020204" pitchFamily="34" charset="0"/>
              <a:ea typeface="Champagne &amp; Limousines" panose="020B0502020202020204" pitchFamily="34" charset="0"/>
            </a:endParaRPr>
          </a:p>
          <a:p>
            <a:endParaRPr lang="en-US" dirty="0">
              <a:latin typeface="Champagne &amp; Limousines" panose="020B0502020202020204" pitchFamily="34" charset="0"/>
              <a:ea typeface="Champagne &amp; Limousines" panose="020B0502020202020204" pitchFamily="34" charset="0"/>
            </a:endParaRPr>
          </a:p>
          <a:p>
            <a:endParaRPr lang="en-US" dirty="0">
              <a:latin typeface="Champagne &amp; Limousines" panose="020B0502020202020204" pitchFamily="34" charset="0"/>
              <a:ea typeface="Champagne &amp; Limousines" panose="020B0502020202020204" pitchFamily="34" charset="0"/>
            </a:endParaRPr>
          </a:p>
          <a:p>
            <a:endParaRPr lang="en-US" dirty="0">
              <a:latin typeface="Champagne &amp; Limousines" panose="020B0502020202020204" pitchFamily="34" charset="0"/>
              <a:ea typeface="Champagne &amp; Limousines" panose="020B0502020202020204" pitchFamily="34" charset="0"/>
            </a:endParaRPr>
          </a:p>
          <a:p>
            <a:endParaRPr lang="en-US" dirty="0" smtClean="0">
              <a:latin typeface="Champagne &amp; Limousines" panose="020B0502020202020204" pitchFamily="34" charset="0"/>
              <a:ea typeface="Champagne &amp; Limousines" panose="020B0502020202020204" pitchFamily="34" charset="0"/>
            </a:endParaRPr>
          </a:p>
          <a:p>
            <a:r>
              <a:rPr lang="en-US" dirty="0" smtClean="0">
                <a:latin typeface="Champagne &amp; Limousines" panose="020B0502020202020204" pitchFamily="34" charset="0"/>
                <a:ea typeface="Champagne &amp; Limousines" panose="020B0502020202020204" pitchFamily="34" charset="0"/>
              </a:rPr>
              <a:t>Follow </a:t>
            </a:r>
            <a:r>
              <a:rPr lang="en-US" dirty="0">
                <a:latin typeface="Champagne &amp; Limousines" panose="020B0502020202020204" pitchFamily="34" charset="0"/>
                <a:ea typeface="Champagne &amp; Limousines" panose="020B0502020202020204" pitchFamily="34" charset="0"/>
              </a:rPr>
              <a:t>my blog for updates and freebies.</a:t>
            </a:r>
          </a:p>
          <a:p>
            <a:endParaRPr lang="en-US" dirty="0">
              <a:latin typeface="Champagne &amp; Limousines" panose="020B0502020202020204" pitchFamily="34" charset="0"/>
              <a:ea typeface="Champagne &amp; Limousines" panose="020B0502020202020204" pitchFamily="34" charset="0"/>
            </a:endParaRPr>
          </a:p>
          <a:p>
            <a:endParaRPr lang="en-US" dirty="0">
              <a:latin typeface="Champagne &amp; Limousines" panose="020B0502020202020204" pitchFamily="34" charset="0"/>
              <a:ea typeface="Champagne &amp; Limousines" panose="020B0502020202020204" pitchFamily="34" charset="0"/>
            </a:endParaRPr>
          </a:p>
          <a:p>
            <a:endParaRPr lang="en-US" dirty="0">
              <a:latin typeface="Champagne &amp; Limousines" panose="020B0502020202020204" pitchFamily="34" charset="0"/>
              <a:ea typeface="Champagne &amp; Limousines" panose="020B0502020202020204" pitchFamily="34" charset="0"/>
            </a:endParaRPr>
          </a:p>
          <a:p>
            <a:endParaRPr lang="en-US" dirty="0">
              <a:latin typeface="Champagne &amp; Limousines" panose="020B0502020202020204" pitchFamily="34" charset="0"/>
              <a:ea typeface="Champagne &amp; Limousines" panose="020B0502020202020204" pitchFamily="34" charset="0"/>
            </a:endParaRPr>
          </a:p>
          <a:p>
            <a:r>
              <a:rPr lang="en-US" dirty="0">
                <a:latin typeface="Champagne &amp; Limousines" panose="020B0502020202020204" pitchFamily="34" charset="0"/>
                <a:ea typeface="Champagne &amp; Limousines" panose="020B0502020202020204" pitchFamily="34" charset="0"/>
              </a:rPr>
              <a:t>Thanks! </a:t>
            </a:r>
          </a:p>
          <a:p>
            <a:r>
              <a:rPr lang="en-US" dirty="0">
                <a:latin typeface="Champagne &amp; Limousines" panose="020B0502020202020204" pitchFamily="34" charset="0"/>
                <a:ea typeface="Champagne &amp; Limousines" panose="020B0502020202020204" pitchFamily="34" charset="0"/>
              </a:rPr>
              <a:t>Jennifer Findley</a:t>
            </a:r>
          </a:p>
          <a:p>
            <a:endParaRPr lang="en-US" dirty="0">
              <a:latin typeface="Champagne &amp; Limousines" panose="020B0502020202020204" pitchFamily="34" charset="0"/>
              <a:ea typeface="Champagne &amp; Limousines" panose="020B0502020202020204" pitchFamily="34" charset="0"/>
            </a:endParaRPr>
          </a:p>
          <a:p>
            <a:endParaRPr lang="en-US" dirty="0">
              <a:latin typeface="Champagne &amp; Limousines" panose="020B0502020202020204" pitchFamily="34" charset="0"/>
              <a:ea typeface="Champagne &amp; Limousines" panose="020B0502020202020204" pitchFamily="34" charset="0"/>
            </a:endParaRPr>
          </a:p>
        </p:txBody>
      </p:sp>
      <p:pic>
        <p:nvPicPr>
          <p:cNvPr id="6" name="Picture 5" descr="minilogo.png">
            <a:hlinkClick r:id="rId3"/>
          </p:cNvPr>
          <p:cNvPicPr>
            <a:picLocks noChangeAspect="1"/>
          </p:cNvPicPr>
          <p:nvPr/>
        </p:nvPicPr>
        <p:blipFill>
          <a:blip r:embed="rId4" cstate="print"/>
          <a:stretch>
            <a:fillRect/>
          </a:stretch>
        </p:blipFill>
        <p:spPr>
          <a:xfrm>
            <a:off x="1760061" y="6643949"/>
            <a:ext cx="1165264" cy="1165264"/>
          </a:xfrm>
          <a:prstGeom prst="rect">
            <a:avLst/>
          </a:prstGeom>
          <a:ln>
            <a:noFill/>
          </a:ln>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4096" y="6719624"/>
            <a:ext cx="1142911" cy="1029403"/>
          </a:xfrm>
          <a:prstGeom prst="rect">
            <a:avLst/>
          </a:prstGeom>
        </p:spPr>
      </p:pic>
      <p:pic>
        <p:nvPicPr>
          <p:cNvPr id="10" name="Picture 8" descr="Melonheadz">
            <a:hlinkClick r:id="rId6"/>
          </p:cNvPr>
          <p:cNvPicPr>
            <a:picLocks noChangeAspect="1" noChangeArrowheads="1"/>
          </p:cNvPicPr>
          <p:nvPr/>
        </p:nvPicPr>
        <p:blipFill>
          <a:blip r:embed="rId7" cstate="print"/>
          <a:srcRect/>
          <a:stretch>
            <a:fillRect/>
          </a:stretch>
        </p:blipFill>
        <p:spPr bwMode="auto">
          <a:xfrm>
            <a:off x="4442026" y="6491554"/>
            <a:ext cx="1273175" cy="1273175"/>
          </a:xfrm>
          <a:prstGeom prst="rect">
            <a:avLst/>
          </a:prstGeom>
          <a:noFill/>
        </p:spPr>
      </p:pic>
      <p:pic>
        <p:nvPicPr>
          <p:cNvPr id="11" name="Picture 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31866" y="6451709"/>
            <a:ext cx="1420219" cy="1420219"/>
          </a:xfrm>
          <a:prstGeom prst="rect">
            <a:avLst/>
          </a:prstGeom>
        </p:spPr>
      </p:pic>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40476" y="6451709"/>
            <a:ext cx="1445966" cy="1437938"/>
          </a:xfrm>
          <a:prstGeom prst="rect">
            <a:avLst/>
          </a:prstGeom>
        </p:spPr>
      </p:pic>
      <p:pic>
        <p:nvPicPr>
          <p:cNvPr id="12" name="Picture 11">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73452" y="1334498"/>
            <a:ext cx="2379337" cy="2374873"/>
          </a:xfrm>
          <a:prstGeom prst="rect">
            <a:avLst/>
          </a:prstGeom>
        </p:spPr>
      </p:pic>
      <p:sp>
        <p:nvSpPr>
          <p:cNvPr id="15" name="TextBox 14"/>
          <p:cNvSpPr txBox="1"/>
          <p:nvPr/>
        </p:nvSpPr>
        <p:spPr>
          <a:xfrm>
            <a:off x="682549" y="4414776"/>
            <a:ext cx="5972536" cy="646331"/>
          </a:xfrm>
          <a:prstGeom prst="rect">
            <a:avLst/>
          </a:prstGeom>
          <a:noFill/>
        </p:spPr>
        <p:txBody>
          <a:bodyPr wrap="square" rtlCol="0">
            <a:spAutoFit/>
          </a:bodyPr>
          <a:lstStyle/>
          <a:p>
            <a:r>
              <a:rPr lang="en-US" sz="3600" b="1" dirty="0">
                <a:latin typeface="Century Gothic" panose="020B0502020202020204" pitchFamily="34" charset="0"/>
                <a:hlinkClick r:id="rId13"/>
              </a:rPr>
              <a:t>www.JenniferFindley.com</a:t>
            </a:r>
            <a:endParaRPr lang="en-US" sz="3600" b="1" dirty="0">
              <a:latin typeface="Century Gothic" panose="020B0502020202020204" pitchFamily="34" charset="0"/>
            </a:endParaRPr>
          </a:p>
        </p:txBody>
      </p:sp>
    </p:spTree>
    <p:extLst>
      <p:ext uri="{BB962C8B-B14F-4D97-AF65-F5344CB8AC3E}">
        <p14:creationId xmlns:p14="http://schemas.microsoft.com/office/powerpoint/2010/main" val="41180622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9452</TotalTime>
  <Words>96</Words>
  <Application>Microsoft Office PowerPoint</Application>
  <PresentationFormat>Custom</PresentationFormat>
  <Paragraphs>70</Paragraphs>
  <Slides>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vt:i4>
      </vt:variant>
    </vt:vector>
  </HeadingPairs>
  <TitlesOfParts>
    <vt:vector size="11" baseType="lpstr">
      <vt:lpstr>Arial</vt:lpstr>
      <vt:lpstr>Calibri</vt:lpstr>
      <vt:lpstr>Century</vt:lpstr>
      <vt:lpstr>Century Gothic</vt:lpstr>
      <vt:lpstr>Champagne &amp; Limousines</vt:lpstr>
      <vt:lpstr>KG Be Still And Know</vt:lpstr>
      <vt:lpstr>Webdings</vt:lpstr>
      <vt:lpstr>Office Theme</vt:lpstr>
      <vt:lpstr>PowerPoint Presentation</vt:lpstr>
      <vt:lpstr>PowerPoint Presentation</vt:lpstr>
      <vt:lpstr>PowerPoint Presentation</vt:lpstr>
    </vt:vector>
  </TitlesOfParts>
  <Company>SJUSD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 Day Game</dc:title>
  <dc:creator>Jennifer Findley</dc:creator>
  <cp:lastModifiedBy>jrfindl</cp:lastModifiedBy>
  <cp:revision>147</cp:revision>
  <cp:lastPrinted>2014-02-07T01:40:24Z</cp:lastPrinted>
  <dcterms:created xsi:type="dcterms:W3CDTF">2013-02-10T18:07:59Z</dcterms:created>
  <dcterms:modified xsi:type="dcterms:W3CDTF">2019-01-03T19:51:41Z</dcterms:modified>
</cp:coreProperties>
</file>