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5"/>
  </p:notesMasterIdLst>
  <p:sldIdLst>
    <p:sldId id="267" r:id="rId2"/>
    <p:sldId id="268" r:id="rId3"/>
    <p:sldId id="266" r:id="rId4"/>
  </p:sldIdLst>
  <p:sldSz cx="9601200" cy="73152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83" d="100"/>
          <a:sy n="83" d="100"/>
        </p:scale>
        <p:origin x="1524" y="9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E1F7D1F-4646-4C47-A158-AFC9991A47B2}" type="datetimeFigureOut">
              <a:rPr lang="en-US" smtClean="0"/>
              <a:t>2/12/2019</a:t>
            </a:fld>
            <a:endParaRPr lang="en-US"/>
          </a:p>
        </p:txBody>
      </p:sp>
      <p:sp>
        <p:nvSpPr>
          <p:cNvPr id="4" name="Slide Image Placeholder 3"/>
          <p:cNvSpPr>
            <a:spLocks noGrp="1" noRot="1" noChangeAspect="1"/>
          </p:cNvSpPr>
          <p:nvPr>
            <p:ph type="sldImg" idx="2"/>
          </p:nvPr>
        </p:nvSpPr>
        <p:spPr>
          <a:xfrm>
            <a:off x="1404938" y="1143000"/>
            <a:ext cx="40481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C9C4052-148E-44C2-850E-F04F85EC1A6D}" type="slidenum">
              <a:rPr lang="en-US" smtClean="0"/>
              <a:t>‹#›</a:t>
            </a:fld>
            <a:endParaRPr lang="en-US"/>
          </a:p>
        </p:txBody>
      </p:sp>
    </p:spTree>
    <p:extLst>
      <p:ext uri="{BB962C8B-B14F-4D97-AF65-F5344CB8AC3E}">
        <p14:creationId xmlns:p14="http://schemas.microsoft.com/office/powerpoint/2010/main" val="19640344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C9C4052-148E-44C2-850E-F04F85EC1A6D}" type="slidenum">
              <a:rPr lang="en-US" smtClean="0"/>
              <a:t>1</a:t>
            </a:fld>
            <a:endParaRPr lang="en-US"/>
          </a:p>
        </p:txBody>
      </p:sp>
    </p:spTree>
    <p:extLst>
      <p:ext uri="{BB962C8B-B14F-4D97-AF65-F5344CB8AC3E}">
        <p14:creationId xmlns:p14="http://schemas.microsoft.com/office/powerpoint/2010/main" val="21200952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C9C4052-148E-44C2-850E-F04F85EC1A6D}" type="slidenum">
              <a:rPr lang="en-US" smtClean="0"/>
              <a:t>2</a:t>
            </a:fld>
            <a:endParaRPr lang="en-US"/>
          </a:p>
        </p:txBody>
      </p:sp>
    </p:spTree>
    <p:extLst>
      <p:ext uri="{BB962C8B-B14F-4D97-AF65-F5344CB8AC3E}">
        <p14:creationId xmlns:p14="http://schemas.microsoft.com/office/powerpoint/2010/main" val="1404644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04938" y="1143000"/>
            <a:ext cx="4048125"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122DED9-E930-43C9-A571-73ACF6107439}" type="slidenum">
              <a:rPr lang="en-US" smtClean="0"/>
              <a:t>3</a:t>
            </a:fld>
            <a:endParaRPr lang="en-US" dirty="0"/>
          </a:p>
        </p:txBody>
      </p:sp>
    </p:spTree>
    <p:extLst>
      <p:ext uri="{BB962C8B-B14F-4D97-AF65-F5344CB8AC3E}">
        <p14:creationId xmlns:p14="http://schemas.microsoft.com/office/powerpoint/2010/main" val="16529044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20090" y="1197187"/>
            <a:ext cx="8161020" cy="2546773"/>
          </a:xfrm>
        </p:spPr>
        <p:txBody>
          <a:bodyPr anchor="b"/>
          <a:lstStyle>
            <a:lvl1pPr algn="ctr">
              <a:defRPr sz="6300"/>
            </a:lvl1pPr>
          </a:lstStyle>
          <a:p>
            <a:r>
              <a:rPr lang="en-US" smtClean="0"/>
              <a:t>Click to edit Master title style</a:t>
            </a:r>
            <a:endParaRPr lang="en-US" dirty="0"/>
          </a:p>
        </p:txBody>
      </p:sp>
      <p:sp>
        <p:nvSpPr>
          <p:cNvPr id="3" name="Subtitle 2"/>
          <p:cNvSpPr>
            <a:spLocks noGrp="1"/>
          </p:cNvSpPr>
          <p:nvPr>
            <p:ph type="subTitle" idx="1"/>
          </p:nvPr>
        </p:nvSpPr>
        <p:spPr>
          <a:xfrm>
            <a:off x="1200150" y="3842174"/>
            <a:ext cx="7200900" cy="1766146"/>
          </a:xfrm>
        </p:spPr>
        <p:txBody>
          <a:bodyPr/>
          <a:lstStyle>
            <a:lvl1pPr marL="0" indent="0" algn="ctr">
              <a:buNone/>
              <a:defRPr sz="2520"/>
            </a:lvl1pPr>
            <a:lvl2pPr marL="480060" indent="0" algn="ctr">
              <a:buNone/>
              <a:defRPr sz="2100"/>
            </a:lvl2pPr>
            <a:lvl3pPr marL="960120" indent="0" algn="ctr">
              <a:buNone/>
              <a:defRPr sz="1890"/>
            </a:lvl3pPr>
            <a:lvl4pPr marL="1440180" indent="0" algn="ctr">
              <a:buNone/>
              <a:defRPr sz="1680"/>
            </a:lvl4pPr>
            <a:lvl5pPr marL="1920240" indent="0" algn="ctr">
              <a:buNone/>
              <a:defRPr sz="1680"/>
            </a:lvl5pPr>
            <a:lvl6pPr marL="2400300" indent="0" algn="ctr">
              <a:buNone/>
              <a:defRPr sz="1680"/>
            </a:lvl6pPr>
            <a:lvl7pPr marL="2880360" indent="0" algn="ctr">
              <a:buNone/>
              <a:defRPr sz="1680"/>
            </a:lvl7pPr>
            <a:lvl8pPr marL="3360420" indent="0" algn="ctr">
              <a:buNone/>
              <a:defRPr sz="1680"/>
            </a:lvl8pPr>
            <a:lvl9pPr marL="3840480" indent="0" algn="ctr">
              <a:buNone/>
              <a:defRPr sz="168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928AAAD-AA05-4683-BCB6-66248EABCA0C}" type="datetimeFigureOut">
              <a:rPr lang="en-US" smtClean="0"/>
              <a:t>2/12/2019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1ABB6E-96E1-40DC-B32A-D7A9EB4AA071}" type="slidenum">
              <a:rPr lang="en-US" smtClean="0"/>
              <a:t>‹#›</a:t>
            </a:fld>
            <a:endParaRPr lang="en-US"/>
          </a:p>
        </p:txBody>
      </p:sp>
    </p:spTree>
    <p:extLst>
      <p:ext uri="{BB962C8B-B14F-4D97-AF65-F5344CB8AC3E}">
        <p14:creationId xmlns:p14="http://schemas.microsoft.com/office/powerpoint/2010/main" val="15027350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928AAAD-AA05-4683-BCB6-66248EABCA0C}" type="datetimeFigureOut">
              <a:rPr lang="en-US" smtClean="0"/>
              <a:t>2/12/2019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1ABB6E-96E1-40DC-B32A-D7A9EB4AA071}" type="slidenum">
              <a:rPr lang="en-US" smtClean="0"/>
              <a:t>‹#›</a:t>
            </a:fld>
            <a:endParaRPr lang="en-US"/>
          </a:p>
        </p:txBody>
      </p:sp>
    </p:spTree>
    <p:extLst>
      <p:ext uri="{BB962C8B-B14F-4D97-AF65-F5344CB8AC3E}">
        <p14:creationId xmlns:p14="http://schemas.microsoft.com/office/powerpoint/2010/main" val="37490745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0859" y="389467"/>
            <a:ext cx="2070259" cy="619929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60083" y="389467"/>
            <a:ext cx="6090761" cy="619929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928AAAD-AA05-4683-BCB6-66248EABCA0C}" type="datetimeFigureOut">
              <a:rPr lang="en-US" smtClean="0"/>
              <a:t>2/12/2019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1ABB6E-96E1-40DC-B32A-D7A9EB4AA071}" type="slidenum">
              <a:rPr lang="en-US" smtClean="0"/>
              <a:t>‹#›</a:t>
            </a:fld>
            <a:endParaRPr lang="en-US"/>
          </a:p>
        </p:txBody>
      </p:sp>
    </p:spTree>
    <p:extLst>
      <p:ext uri="{BB962C8B-B14F-4D97-AF65-F5344CB8AC3E}">
        <p14:creationId xmlns:p14="http://schemas.microsoft.com/office/powerpoint/2010/main" val="989247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928AAAD-AA05-4683-BCB6-66248EABCA0C}" type="datetimeFigureOut">
              <a:rPr lang="en-US" smtClean="0"/>
              <a:t>2/12/2019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1ABB6E-96E1-40DC-B32A-D7A9EB4AA071}" type="slidenum">
              <a:rPr lang="en-US" smtClean="0"/>
              <a:t>‹#›</a:t>
            </a:fld>
            <a:endParaRPr lang="en-US"/>
          </a:p>
        </p:txBody>
      </p:sp>
    </p:spTree>
    <p:extLst>
      <p:ext uri="{BB962C8B-B14F-4D97-AF65-F5344CB8AC3E}">
        <p14:creationId xmlns:p14="http://schemas.microsoft.com/office/powerpoint/2010/main" val="21735843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55082" y="1823722"/>
            <a:ext cx="8281035" cy="3042919"/>
          </a:xfrm>
        </p:spPr>
        <p:txBody>
          <a:bodyPr anchor="b"/>
          <a:lstStyle>
            <a:lvl1pPr>
              <a:defRPr sz="6300"/>
            </a:lvl1pPr>
          </a:lstStyle>
          <a:p>
            <a:r>
              <a:rPr lang="en-US" smtClean="0"/>
              <a:t>Click to edit Master title style</a:t>
            </a:r>
            <a:endParaRPr lang="en-US" dirty="0"/>
          </a:p>
        </p:txBody>
      </p:sp>
      <p:sp>
        <p:nvSpPr>
          <p:cNvPr id="3" name="Text Placeholder 2"/>
          <p:cNvSpPr>
            <a:spLocks noGrp="1"/>
          </p:cNvSpPr>
          <p:nvPr>
            <p:ph type="body" idx="1"/>
          </p:nvPr>
        </p:nvSpPr>
        <p:spPr>
          <a:xfrm>
            <a:off x="655082" y="4895429"/>
            <a:ext cx="8281035" cy="1600199"/>
          </a:xfrm>
        </p:spPr>
        <p:txBody>
          <a:bodyPr/>
          <a:lstStyle>
            <a:lvl1pPr marL="0" indent="0">
              <a:buNone/>
              <a:defRPr sz="2520">
                <a:solidFill>
                  <a:schemeClr val="tx1"/>
                </a:solidFill>
              </a:defRPr>
            </a:lvl1pPr>
            <a:lvl2pPr marL="480060" indent="0">
              <a:buNone/>
              <a:defRPr sz="2100">
                <a:solidFill>
                  <a:schemeClr val="tx1">
                    <a:tint val="75000"/>
                  </a:schemeClr>
                </a:solidFill>
              </a:defRPr>
            </a:lvl2pPr>
            <a:lvl3pPr marL="960120" indent="0">
              <a:buNone/>
              <a:defRPr sz="1890">
                <a:solidFill>
                  <a:schemeClr val="tx1">
                    <a:tint val="75000"/>
                  </a:schemeClr>
                </a:solidFill>
              </a:defRPr>
            </a:lvl3pPr>
            <a:lvl4pPr marL="1440180" indent="0">
              <a:buNone/>
              <a:defRPr sz="1680">
                <a:solidFill>
                  <a:schemeClr val="tx1">
                    <a:tint val="75000"/>
                  </a:schemeClr>
                </a:solidFill>
              </a:defRPr>
            </a:lvl4pPr>
            <a:lvl5pPr marL="1920240" indent="0">
              <a:buNone/>
              <a:defRPr sz="1680">
                <a:solidFill>
                  <a:schemeClr val="tx1">
                    <a:tint val="75000"/>
                  </a:schemeClr>
                </a:solidFill>
              </a:defRPr>
            </a:lvl5pPr>
            <a:lvl6pPr marL="2400300" indent="0">
              <a:buNone/>
              <a:defRPr sz="1680">
                <a:solidFill>
                  <a:schemeClr val="tx1">
                    <a:tint val="75000"/>
                  </a:schemeClr>
                </a:solidFill>
              </a:defRPr>
            </a:lvl6pPr>
            <a:lvl7pPr marL="2880360" indent="0">
              <a:buNone/>
              <a:defRPr sz="1680">
                <a:solidFill>
                  <a:schemeClr val="tx1">
                    <a:tint val="75000"/>
                  </a:schemeClr>
                </a:solidFill>
              </a:defRPr>
            </a:lvl7pPr>
            <a:lvl8pPr marL="3360420" indent="0">
              <a:buNone/>
              <a:defRPr sz="1680">
                <a:solidFill>
                  <a:schemeClr val="tx1">
                    <a:tint val="75000"/>
                  </a:schemeClr>
                </a:solidFill>
              </a:defRPr>
            </a:lvl8pPr>
            <a:lvl9pPr marL="3840480" indent="0">
              <a:buNone/>
              <a:defRPr sz="168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928AAAD-AA05-4683-BCB6-66248EABCA0C}" type="datetimeFigureOut">
              <a:rPr lang="en-US" smtClean="0"/>
              <a:t>2/12/2019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1ABB6E-96E1-40DC-B32A-D7A9EB4AA071}" type="slidenum">
              <a:rPr lang="en-US" smtClean="0"/>
              <a:t>‹#›</a:t>
            </a:fld>
            <a:endParaRPr lang="en-US"/>
          </a:p>
        </p:txBody>
      </p:sp>
    </p:spTree>
    <p:extLst>
      <p:ext uri="{BB962C8B-B14F-4D97-AF65-F5344CB8AC3E}">
        <p14:creationId xmlns:p14="http://schemas.microsoft.com/office/powerpoint/2010/main" val="20603890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60083" y="1947333"/>
            <a:ext cx="4080510" cy="464142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860608" y="1947333"/>
            <a:ext cx="4080510" cy="464142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928AAAD-AA05-4683-BCB6-66248EABCA0C}" type="datetimeFigureOut">
              <a:rPr lang="en-US" smtClean="0"/>
              <a:t>2/12/2019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1ABB6E-96E1-40DC-B32A-D7A9EB4AA071}" type="slidenum">
              <a:rPr lang="en-US" smtClean="0"/>
              <a:t>‹#›</a:t>
            </a:fld>
            <a:endParaRPr lang="en-US"/>
          </a:p>
        </p:txBody>
      </p:sp>
    </p:spTree>
    <p:extLst>
      <p:ext uri="{BB962C8B-B14F-4D97-AF65-F5344CB8AC3E}">
        <p14:creationId xmlns:p14="http://schemas.microsoft.com/office/powerpoint/2010/main" val="42791661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61333" y="389468"/>
            <a:ext cx="8281035" cy="1413934"/>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61334" y="1793241"/>
            <a:ext cx="4061757" cy="878839"/>
          </a:xfrm>
        </p:spPr>
        <p:txBody>
          <a:bodyPr anchor="b"/>
          <a:lstStyle>
            <a:lvl1pPr marL="0" indent="0">
              <a:buNone/>
              <a:defRPr sz="2520" b="1"/>
            </a:lvl1pPr>
            <a:lvl2pPr marL="480060" indent="0">
              <a:buNone/>
              <a:defRPr sz="2100" b="1"/>
            </a:lvl2pPr>
            <a:lvl3pPr marL="960120" indent="0">
              <a:buNone/>
              <a:defRPr sz="1890" b="1"/>
            </a:lvl3pPr>
            <a:lvl4pPr marL="1440180" indent="0">
              <a:buNone/>
              <a:defRPr sz="1680" b="1"/>
            </a:lvl4pPr>
            <a:lvl5pPr marL="1920240" indent="0">
              <a:buNone/>
              <a:defRPr sz="1680" b="1"/>
            </a:lvl5pPr>
            <a:lvl6pPr marL="2400300" indent="0">
              <a:buNone/>
              <a:defRPr sz="1680" b="1"/>
            </a:lvl6pPr>
            <a:lvl7pPr marL="2880360" indent="0">
              <a:buNone/>
              <a:defRPr sz="1680" b="1"/>
            </a:lvl7pPr>
            <a:lvl8pPr marL="3360420" indent="0">
              <a:buNone/>
              <a:defRPr sz="1680" b="1"/>
            </a:lvl8pPr>
            <a:lvl9pPr marL="3840480" indent="0">
              <a:buNone/>
              <a:defRPr sz="1680" b="1"/>
            </a:lvl9pPr>
          </a:lstStyle>
          <a:p>
            <a:pPr lvl="0"/>
            <a:r>
              <a:rPr lang="en-US" smtClean="0"/>
              <a:t>Click to edit Master text styles</a:t>
            </a:r>
          </a:p>
        </p:txBody>
      </p:sp>
      <p:sp>
        <p:nvSpPr>
          <p:cNvPr id="4" name="Content Placeholder 3"/>
          <p:cNvSpPr>
            <a:spLocks noGrp="1"/>
          </p:cNvSpPr>
          <p:nvPr>
            <p:ph sz="half" idx="2"/>
          </p:nvPr>
        </p:nvSpPr>
        <p:spPr>
          <a:xfrm>
            <a:off x="661334" y="2672080"/>
            <a:ext cx="4061757" cy="393022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860608" y="1793241"/>
            <a:ext cx="4081761" cy="878839"/>
          </a:xfrm>
        </p:spPr>
        <p:txBody>
          <a:bodyPr anchor="b"/>
          <a:lstStyle>
            <a:lvl1pPr marL="0" indent="0">
              <a:buNone/>
              <a:defRPr sz="2520" b="1"/>
            </a:lvl1pPr>
            <a:lvl2pPr marL="480060" indent="0">
              <a:buNone/>
              <a:defRPr sz="2100" b="1"/>
            </a:lvl2pPr>
            <a:lvl3pPr marL="960120" indent="0">
              <a:buNone/>
              <a:defRPr sz="1890" b="1"/>
            </a:lvl3pPr>
            <a:lvl4pPr marL="1440180" indent="0">
              <a:buNone/>
              <a:defRPr sz="1680" b="1"/>
            </a:lvl4pPr>
            <a:lvl5pPr marL="1920240" indent="0">
              <a:buNone/>
              <a:defRPr sz="1680" b="1"/>
            </a:lvl5pPr>
            <a:lvl6pPr marL="2400300" indent="0">
              <a:buNone/>
              <a:defRPr sz="1680" b="1"/>
            </a:lvl6pPr>
            <a:lvl7pPr marL="2880360" indent="0">
              <a:buNone/>
              <a:defRPr sz="1680" b="1"/>
            </a:lvl7pPr>
            <a:lvl8pPr marL="3360420" indent="0">
              <a:buNone/>
              <a:defRPr sz="1680" b="1"/>
            </a:lvl8pPr>
            <a:lvl9pPr marL="3840480" indent="0">
              <a:buNone/>
              <a:defRPr sz="1680" b="1"/>
            </a:lvl9pPr>
          </a:lstStyle>
          <a:p>
            <a:pPr lvl="0"/>
            <a:r>
              <a:rPr lang="en-US" smtClean="0"/>
              <a:t>Click to edit Master text styles</a:t>
            </a:r>
          </a:p>
        </p:txBody>
      </p:sp>
      <p:sp>
        <p:nvSpPr>
          <p:cNvPr id="6" name="Content Placeholder 5"/>
          <p:cNvSpPr>
            <a:spLocks noGrp="1"/>
          </p:cNvSpPr>
          <p:nvPr>
            <p:ph sz="quarter" idx="4"/>
          </p:nvPr>
        </p:nvSpPr>
        <p:spPr>
          <a:xfrm>
            <a:off x="4860608" y="2672080"/>
            <a:ext cx="4081761" cy="393022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928AAAD-AA05-4683-BCB6-66248EABCA0C}" type="datetimeFigureOut">
              <a:rPr lang="en-US" smtClean="0"/>
              <a:t>2/12/2019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B1ABB6E-96E1-40DC-B32A-D7A9EB4AA071}" type="slidenum">
              <a:rPr lang="en-US" smtClean="0"/>
              <a:t>‹#›</a:t>
            </a:fld>
            <a:endParaRPr lang="en-US"/>
          </a:p>
        </p:txBody>
      </p:sp>
    </p:spTree>
    <p:extLst>
      <p:ext uri="{BB962C8B-B14F-4D97-AF65-F5344CB8AC3E}">
        <p14:creationId xmlns:p14="http://schemas.microsoft.com/office/powerpoint/2010/main" val="7777966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928AAAD-AA05-4683-BCB6-66248EABCA0C}" type="datetimeFigureOut">
              <a:rPr lang="en-US" smtClean="0"/>
              <a:t>2/12/2019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B1ABB6E-96E1-40DC-B32A-D7A9EB4AA071}" type="slidenum">
              <a:rPr lang="en-US" smtClean="0"/>
              <a:t>‹#›</a:t>
            </a:fld>
            <a:endParaRPr lang="en-US"/>
          </a:p>
        </p:txBody>
      </p:sp>
    </p:spTree>
    <p:extLst>
      <p:ext uri="{BB962C8B-B14F-4D97-AF65-F5344CB8AC3E}">
        <p14:creationId xmlns:p14="http://schemas.microsoft.com/office/powerpoint/2010/main" val="41414056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28AAAD-AA05-4683-BCB6-66248EABCA0C}" type="datetimeFigureOut">
              <a:rPr lang="en-US" smtClean="0"/>
              <a:t>2/12/2019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B1ABB6E-96E1-40DC-B32A-D7A9EB4AA071}" type="slidenum">
              <a:rPr lang="en-US" smtClean="0"/>
              <a:t>‹#›</a:t>
            </a:fld>
            <a:endParaRPr lang="en-US"/>
          </a:p>
        </p:txBody>
      </p:sp>
    </p:spTree>
    <p:extLst>
      <p:ext uri="{BB962C8B-B14F-4D97-AF65-F5344CB8AC3E}">
        <p14:creationId xmlns:p14="http://schemas.microsoft.com/office/powerpoint/2010/main" val="34958956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1333" y="487680"/>
            <a:ext cx="3096637" cy="1706880"/>
          </a:xfrm>
        </p:spPr>
        <p:txBody>
          <a:bodyPr anchor="b"/>
          <a:lstStyle>
            <a:lvl1pPr>
              <a:defRPr sz="3360"/>
            </a:lvl1pPr>
          </a:lstStyle>
          <a:p>
            <a:r>
              <a:rPr lang="en-US" smtClean="0"/>
              <a:t>Click to edit Master title style</a:t>
            </a:r>
            <a:endParaRPr lang="en-US" dirty="0"/>
          </a:p>
        </p:txBody>
      </p:sp>
      <p:sp>
        <p:nvSpPr>
          <p:cNvPr id="3" name="Content Placeholder 2"/>
          <p:cNvSpPr>
            <a:spLocks noGrp="1"/>
          </p:cNvSpPr>
          <p:nvPr>
            <p:ph idx="1"/>
          </p:nvPr>
        </p:nvSpPr>
        <p:spPr>
          <a:xfrm>
            <a:off x="4081760" y="1053255"/>
            <a:ext cx="4860608" cy="5198533"/>
          </a:xfrm>
        </p:spPr>
        <p:txBody>
          <a:bodyPr/>
          <a:lstStyle>
            <a:lvl1pPr>
              <a:defRPr sz="3360"/>
            </a:lvl1pPr>
            <a:lvl2pPr>
              <a:defRPr sz="2940"/>
            </a:lvl2pPr>
            <a:lvl3pPr>
              <a:defRPr sz="2520"/>
            </a:lvl3pPr>
            <a:lvl4pPr>
              <a:defRPr sz="2100"/>
            </a:lvl4pPr>
            <a:lvl5pPr>
              <a:defRPr sz="2100"/>
            </a:lvl5pPr>
            <a:lvl6pPr>
              <a:defRPr sz="2100"/>
            </a:lvl6pPr>
            <a:lvl7pPr>
              <a:defRPr sz="2100"/>
            </a:lvl7pPr>
            <a:lvl8pPr>
              <a:defRPr sz="2100"/>
            </a:lvl8pPr>
            <a:lvl9pPr>
              <a:defRPr sz="2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61333" y="2194560"/>
            <a:ext cx="3096637" cy="4065694"/>
          </a:xfrm>
        </p:spPr>
        <p:txBody>
          <a:bodyPr/>
          <a:lstStyle>
            <a:lvl1pPr marL="0" indent="0">
              <a:buNone/>
              <a:defRPr sz="1680"/>
            </a:lvl1pPr>
            <a:lvl2pPr marL="480060" indent="0">
              <a:buNone/>
              <a:defRPr sz="1470"/>
            </a:lvl2pPr>
            <a:lvl3pPr marL="960120" indent="0">
              <a:buNone/>
              <a:defRPr sz="1260"/>
            </a:lvl3pPr>
            <a:lvl4pPr marL="1440180" indent="0">
              <a:buNone/>
              <a:defRPr sz="1050"/>
            </a:lvl4pPr>
            <a:lvl5pPr marL="1920240" indent="0">
              <a:buNone/>
              <a:defRPr sz="1050"/>
            </a:lvl5pPr>
            <a:lvl6pPr marL="2400300" indent="0">
              <a:buNone/>
              <a:defRPr sz="1050"/>
            </a:lvl6pPr>
            <a:lvl7pPr marL="2880360" indent="0">
              <a:buNone/>
              <a:defRPr sz="1050"/>
            </a:lvl7pPr>
            <a:lvl8pPr marL="3360420" indent="0">
              <a:buNone/>
              <a:defRPr sz="1050"/>
            </a:lvl8pPr>
            <a:lvl9pPr marL="3840480" indent="0">
              <a:buNone/>
              <a:defRPr sz="10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28AAAD-AA05-4683-BCB6-66248EABCA0C}" type="datetimeFigureOut">
              <a:rPr lang="en-US" smtClean="0"/>
              <a:t>2/12/2019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1ABB6E-96E1-40DC-B32A-D7A9EB4AA071}" type="slidenum">
              <a:rPr lang="en-US" smtClean="0"/>
              <a:t>‹#›</a:t>
            </a:fld>
            <a:endParaRPr lang="en-US"/>
          </a:p>
        </p:txBody>
      </p:sp>
    </p:spTree>
    <p:extLst>
      <p:ext uri="{BB962C8B-B14F-4D97-AF65-F5344CB8AC3E}">
        <p14:creationId xmlns:p14="http://schemas.microsoft.com/office/powerpoint/2010/main" val="36542669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1333" y="487680"/>
            <a:ext cx="3096637" cy="1706880"/>
          </a:xfrm>
        </p:spPr>
        <p:txBody>
          <a:bodyPr anchor="b"/>
          <a:lstStyle>
            <a:lvl1pPr>
              <a:defRPr sz="336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081760" y="1053255"/>
            <a:ext cx="4860608" cy="5198533"/>
          </a:xfrm>
        </p:spPr>
        <p:txBody>
          <a:bodyPr anchor="t"/>
          <a:lstStyle>
            <a:lvl1pPr marL="0" indent="0">
              <a:buNone/>
              <a:defRPr sz="3360"/>
            </a:lvl1pPr>
            <a:lvl2pPr marL="480060" indent="0">
              <a:buNone/>
              <a:defRPr sz="2940"/>
            </a:lvl2pPr>
            <a:lvl3pPr marL="960120" indent="0">
              <a:buNone/>
              <a:defRPr sz="2520"/>
            </a:lvl3pPr>
            <a:lvl4pPr marL="1440180" indent="0">
              <a:buNone/>
              <a:defRPr sz="2100"/>
            </a:lvl4pPr>
            <a:lvl5pPr marL="1920240" indent="0">
              <a:buNone/>
              <a:defRPr sz="2100"/>
            </a:lvl5pPr>
            <a:lvl6pPr marL="2400300" indent="0">
              <a:buNone/>
              <a:defRPr sz="2100"/>
            </a:lvl6pPr>
            <a:lvl7pPr marL="2880360" indent="0">
              <a:buNone/>
              <a:defRPr sz="2100"/>
            </a:lvl7pPr>
            <a:lvl8pPr marL="3360420" indent="0">
              <a:buNone/>
              <a:defRPr sz="2100"/>
            </a:lvl8pPr>
            <a:lvl9pPr marL="3840480" indent="0">
              <a:buNone/>
              <a:defRPr sz="2100"/>
            </a:lvl9pPr>
          </a:lstStyle>
          <a:p>
            <a:r>
              <a:rPr lang="en-US" smtClean="0"/>
              <a:t>Click icon to add picture</a:t>
            </a:r>
            <a:endParaRPr lang="en-US" dirty="0"/>
          </a:p>
        </p:txBody>
      </p:sp>
      <p:sp>
        <p:nvSpPr>
          <p:cNvPr id="4" name="Text Placeholder 3"/>
          <p:cNvSpPr>
            <a:spLocks noGrp="1"/>
          </p:cNvSpPr>
          <p:nvPr>
            <p:ph type="body" sz="half" idx="2"/>
          </p:nvPr>
        </p:nvSpPr>
        <p:spPr>
          <a:xfrm>
            <a:off x="661333" y="2194560"/>
            <a:ext cx="3096637" cy="4065694"/>
          </a:xfrm>
        </p:spPr>
        <p:txBody>
          <a:bodyPr/>
          <a:lstStyle>
            <a:lvl1pPr marL="0" indent="0">
              <a:buNone/>
              <a:defRPr sz="1680"/>
            </a:lvl1pPr>
            <a:lvl2pPr marL="480060" indent="0">
              <a:buNone/>
              <a:defRPr sz="1470"/>
            </a:lvl2pPr>
            <a:lvl3pPr marL="960120" indent="0">
              <a:buNone/>
              <a:defRPr sz="1260"/>
            </a:lvl3pPr>
            <a:lvl4pPr marL="1440180" indent="0">
              <a:buNone/>
              <a:defRPr sz="1050"/>
            </a:lvl4pPr>
            <a:lvl5pPr marL="1920240" indent="0">
              <a:buNone/>
              <a:defRPr sz="1050"/>
            </a:lvl5pPr>
            <a:lvl6pPr marL="2400300" indent="0">
              <a:buNone/>
              <a:defRPr sz="1050"/>
            </a:lvl6pPr>
            <a:lvl7pPr marL="2880360" indent="0">
              <a:buNone/>
              <a:defRPr sz="1050"/>
            </a:lvl7pPr>
            <a:lvl8pPr marL="3360420" indent="0">
              <a:buNone/>
              <a:defRPr sz="1050"/>
            </a:lvl8pPr>
            <a:lvl9pPr marL="3840480" indent="0">
              <a:buNone/>
              <a:defRPr sz="10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28AAAD-AA05-4683-BCB6-66248EABCA0C}" type="datetimeFigureOut">
              <a:rPr lang="en-US" smtClean="0"/>
              <a:t>2/12/2019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1ABB6E-96E1-40DC-B32A-D7A9EB4AA071}" type="slidenum">
              <a:rPr lang="en-US" smtClean="0"/>
              <a:t>‹#›</a:t>
            </a:fld>
            <a:endParaRPr lang="en-US"/>
          </a:p>
        </p:txBody>
      </p:sp>
    </p:spTree>
    <p:extLst>
      <p:ext uri="{BB962C8B-B14F-4D97-AF65-F5344CB8AC3E}">
        <p14:creationId xmlns:p14="http://schemas.microsoft.com/office/powerpoint/2010/main" val="42197488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60083" y="389468"/>
            <a:ext cx="8281035" cy="1413934"/>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60083" y="1947333"/>
            <a:ext cx="8281035" cy="464142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60083" y="6780108"/>
            <a:ext cx="2160270" cy="389467"/>
          </a:xfrm>
          <a:prstGeom prst="rect">
            <a:avLst/>
          </a:prstGeom>
        </p:spPr>
        <p:txBody>
          <a:bodyPr vert="horz" lIns="91440" tIns="45720" rIns="91440" bIns="45720" rtlCol="0" anchor="ctr"/>
          <a:lstStyle>
            <a:lvl1pPr algn="l">
              <a:defRPr sz="1260">
                <a:solidFill>
                  <a:schemeClr val="tx1">
                    <a:tint val="75000"/>
                  </a:schemeClr>
                </a:solidFill>
              </a:defRPr>
            </a:lvl1pPr>
          </a:lstStyle>
          <a:p>
            <a:fld id="{9928AAAD-AA05-4683-BCB6-66248EABCA0C}" type="datetimeFigureOut">
              <a:rPr lang="en-US" smtClean="0"/>
              <a:t>2/12/2019</a:t>
            </a:fld>
            <a:endParaRPr lang="en-US"/>
          </a:p>
        </p:txBody>
      </p:sp>
      <p:sp>
        <p:nvSpPr>
          <p:cNvPr id="5" name="Footer Placeholder 4"/>
          <p:cNvSpPr>
            <a:spLocks noGrp="1"/>
          </p:cNvSpPr>
          <p:nvPr>
            <p:ph type="ftr" sz="quarter" idx="3"/>
          </p:nvPr>
        </p:nvSpPr>
        <p:spPr>
          <a:xfrm>
            <a:off x="3180398" y="6780108"/>
            <a:ext cx="3240405" cy="389467"/>
          </a:xfrm>
          <a:prstGeom prst="rect">
            <a:avLst/>
          </a:prstGeom>
        </p:spPr>
        <p:txBody>
          <a:bodyPr vert="horz" lIns="91440" tIns="45720" rIns="91440" bIns="45720" rtlCol="0" anchor="ctr"/>
          <a:lstStyle>
            <a:lvl1pPr algn="ctr">
              <a:defRPr sz="126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780848" y="6780108"/>
            <a:ext cx="2160270" cy="389467"/>
          </a:xfrm>
          <a:prstGeom prst="rect">
            <a:avLst/>
          </a:prstGeom>
        </p:spPr>
        <p:txBody>
          <a:bodyPr vert="horz" lIns="91440" tIns="45720" rIns="91440" bIns="45720" rtlCol="0" anchor="ctr"/>
          <a:lstStyle>
            <a:lvl1pPr algn="r">
              <a:defRPr sz="1260">
                <a:solidFill>
                  <a:schemeClr val="tx1">
                    <a:tint val="75000"/>
                  </a:schemeClr>
                </a:solidFill>
              </a:defRPr>
            </a:lvl1pPr>
          </a:lstStyle>
          <a:p>
            <a:fld id="{DB1ABB6E-96E1-40DC-B32A-D7A9EB4AA071}" type="slidenum">
              <a:rPr lang="en-US" smtClean="0"/>
              <a:t>‹#›</a:t>
            </a:fld>
            <a:endParaRPr lang="en-US"/>
          </a:p>
        </p:txBody>
      </p:sp>
    </p:spTree>
    <p:extLst>
      <p:ext uri="{BB962C8B-B14F-4D97-AF65-F5344CB8AC3E}">
        <p14:creationId xmlns:p14="http://schemas.microsoft.com/office/powerpoint/2010/main" val="78155525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60120" rtl="0" eaLnBrk="1" latinLnBrk="0" hangingPunct="1">
        <a:lnSpc>
          <a:spcPct val="90000"/>
        </a:lnSpc>
        <a:spcBef>
          <a:spcPct val="0"/>
        </a:spcBef>
        <a:buNone/>
        <a:defRPr sz="4620" kern="1200">
          <a:solidFill>
            <a:schemeClr val="tx1"/>
          </a:solidFill>
          <a:latin typeface="+mj-lt"/>
          <a:ea typeface="+mj-ea"/>
          <a:cs typeface="+mj-cs"/>
        </a:defRPr>
      </a:lvl1pPr>
    </p:titleStyle>
    <p:bodyStyle>
      <a:lvl1pPr marL="240030" indent="-240030" algn="l" defTabSz="960120" rtl="0" eaLnBrk="1" latinLnBrk="0" hangingPunct="1">
        <a:lnSpc>
          <a:spcPct val="90000"/>
        </a:lnSpc>
        <a:spcBef>
          <a:spcPts val="1050"/>
        </a:spcBef>
        <a:buFont typeface="Arial" panose="020B0604020202020204" pitchFamily="34" charset="0"/>
        <a:buChar char="•"/>
        <a:defRPr sz="2940" kern="1200">
          <a:solidFill>
            <a:schemeClr val="tx1"/>
          </a:solidFill>
          <a:latin typeface="+mn-lt"/>
          <a:ea typeface="+mn-ea"/>
          <a:cs typeface="+mn-cs"/>
        </a:defRPr>
      </a:lvl1pPr>
      <a:lvl2pPr marL="720090" indent="-240030" algn="l" defTabSz="960120" rtl="0" eaLnBrk="1" latinLnBrk="0" hangingPunct="1">
        <a:lnSpc>
          <a:spcPct val="90000"/>
        </a:lnSpc>
        <a:spcBef>
          <a:spcPts val="525"/>
        </a:spcBef>
        <a:buFont typeface="Arial" panose="020B0604020202020204" pitchFamily="34" charset="0"/>
        <a:buChar char="•"/>
        <a:defRPr sz="2520" kern="1200">
          <a:solidFill>
            <a:schemeClr val="tx1"/>
          </a:solidFill>
          <a:latin typeface="+mn-lt"/>
          <a:ea typeface="+mn-ea"/>
          <a:cs typeface="+mn-cs"/>
        </a:defRPr>
      </a:lvl2pPr>
      <a:lvl3pPr marL="1200150" indent="-240030" algn="l" defTabSz="960120" rtl="0" eaLnBrk="1" latinLnBrk="0" hangingPunct="1">
        <a:lnSpc>
          <a:spcPct val="90000"/>
        </a:lnSpc>
        <a:spcBef>
          <a:spcPts val="525"/>
        </a:spcBef>
        <a:buFont typeface="Arial" panose="020B0604020202020204" pitchFamily="34" charset="0"/>
        <a:buChar char="•"/>
        <a:defRPr sz="2100" kern="1200">
          <a:solidFill>
            <a:schemeClr val="tx1"/>
          </a:solidFill>
          <a:latin typeface="+mn-lt"/>
          <a:ea typeface="+mn-ea"/>
          <a:cs typeface="+mn-cs"/>
        </a:defRPr>
      </a:lvl3pPr>
      <a:lvl4pPr marL="168021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4pPr>
      <a:lvl5pPr marL="216027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5pPr>
      <a:lvl6pPr marL="264033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6pPr>
      <a:lvl7pPr marL="312039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7pPr>
      <a:lvl8pPr marL="360045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8pPr>
      <a:lvl9pPr marL="408051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9pPr>
    </p:bodyStyle>
    <p:otherStyle>
      <a:defPPr>
        <a:defRPr lang="en-US"/>
      </a:defPPr>
      <a:lvl1pPr marL="0" algn="l" defTabSz="960120" rtl="0" eaLnBrk="1" latinLnBrk="0" hangingPunct="1">
        <a:defRPr sz="1890" kern="1200">
          <a:solidFill>
            <a:schemeClr val="tx1"/>
          </a:solidFill>
          <a:latin typeface="+mn-lt"/>
          <a:ea typeface="+mn-ea"/>
          <a:cs typeface="+mn-cs"/>
        </a:defRPr>
      </a:lvl1pPr>
      <a:lvl2pPr marL="480060" algn="l" defTabSz="960120" rtl="0" eaLnBrk="1" latinLnBrk="0" hangingPunct="1">
        <a:defRPr sz="1890" kern="1200">
          <a:solidFill>
            <a:schemeClr val="tx1"/>
          </a:solidFill>
          <a:latin typeface="+mn-lt"/>
          <a:ea typeface="+mn-ea"/>
          <a:cs typeface="+mn-cs"/>
        </a:defRPr>
      </a:lvl2pPr>
      <a:lvl3pPr marL="960120" algn="l" defTabSz="960120" rtl="0" eaLnBrk="1" latinLnBrk="0" hangingPunct="1">
        <a:defRPr sz="1890" kern="1200">
          <a:solidFill>
            <a:schemeClr val="tx1"/>
          </a:solidFill>
          <a:latin typeface="+mn-lt"/>
          <a:ea typeface="+mn-ea"/>
          <a:cs typeface="+mn-cs"/>
        </a:defRPr>
      </a:lvl3pPr>
      <a:lvl4pPr marL="1440180" algn="l" defTabSz="960120" rtl="0" eaLnBrk="1" latinLnBrk="0" hangingPunct="1">
        <a:defRPr sz="1890" kern="1200">
          <a:solidFill>
            <a:schemeClr val="tx1"/>
          </a:solidFill>
          <a:latin typeface="+mn-lt"/>
          <a:ea typeface="+mn-ea"/>
          <a:cs typeface="+mn-cs"/>
        </a:defRPr>
      </a:lvl4pPr>
      <a:lvl5pPr marL="1920240" algn="l" defTabSz="960120" rtl="0" eaLnBrk="1" latinLnBrk="0" hangingPunct="1">
        <a:defRPr sz="1890" kern="1200">
          <a:solidFill>
            <a:schemeClr val="tx1"/>
          </a:solidFill>
          <a:latin typeface="+mn-lt"/>
          <a:ea typeface="+mn-ea"/>
          <a:cs typeface="+mn-cs"/>
        </a:defRPr>
      </a:lvl5pPr>
      <a:lvl6pPr marL="2400300" algn="l" defTabSz="960120" rtl="0" eaLnBrk="1" latinLnBrk="0" hangingPunct="1">
        <a:defRPr sz="1890" kern="1200">
          <a:solidFill>
            <a:schemeClr val="tx1"/>
          </a:solidFill>
          <a:latin typeface="+mn-lt"/>
          <a:ea typeface="+mn-ea"/>
          <a:cs typeface="+mn-cs"/>
        </a:defRPr>
      </a:lvl6pPr>
      <a:lvl7pPr marL="2880360" algn="l" defTabSz="960120" rtl="0" eaLnBrk="1" latinLnBrk="0" hangingPunct="1">
        <a:defRPr sz="1890" kern="1200">
          <a:solidFill>
            <a:schemeClr val="tx1"/>
          </a:solidFill>
          <a:latin typeface="+mn-lt"/>
          <a:ea typeface="+mn-ea"/>
          <a:cs typeface="+mn-cs"/>
        </a:defRPr>
      </a:lvl7pPr>
      <a:lvl8pPr marL="3360420" algn="l" defTabSz="960120" rtl="0" eaLnBrk="1" latinLnBrk="0" hangingPunct="1">
        <a:defRPr sz="1890" kern="1200">
          <a:solidFill>
            <a:schemeClr val="tx1"/>
          </a:solidFill>
          <a:latin typeface="+mn-lt"/>
          <a:ea typeface="+mn-ea"/>
          <a:cs typeface="+mn-cs"/>
        </a:defRPr>
      </a:lvl8pPr>
      <a:lvl9pPr marL="3840480" algn="l" defTabSz="960120" rtl="0" eaLnBrk="1" latinLnBrk="0" hangingPunct="1">
        <a:defRPr sz="189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8" Type="http://schemas.openxmlformats.org/officeDocument/2006/relationships/hyperlink" Target="http://www.jenniferfindley.com/" TargetMode="External"/><Relationship Id="rId3" Type="http://schemas.openxmlformats.org/officeDocument/2006/relationships/hyperlink" Target="http://www.teacherspayteachers.com/Store/Kimberly-Geswein-Fonts" TargetMode="External"/><Relationship Id="rId7"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hyperlink" Target="https://www.teacherspayteachers.com/Store/Jennifer-Findley" TargetMode="External"/><Relationship Id="rId5" Type="http://schemas.openxmlformats.org/officeDocument/2006/relationships/image" Target="../media/image2.png"/><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rot="16200000">
            <a:off x="-2543072" y="4507398"/>
            <a:ext cx="5361622" cy="230832"/>
          </a:xfrm>
          <a:prstGeom prst="rect">
            <a:avLst/>
          </a:prstGeom>
          <a:noFill/>
        </p:spPr>
        <p:txBody>
          <a:bodyPr wrap="square" rtlCol="0">
            <a:spAutoFit/>
          </a:bodyPr>
          <a:lstStyle/>
          <a:p>
            <a:r>
              <a:rPr lang="en-US" sz="900" dirty="0">
                <a:latin typeface="Century Gothic" panose="020B0502020202020204" pitchFamily="34" charset="0"/>
              </a:rPr>
              <a:t>©Jennifer Findley www.JenniferFindley.com</a:t>
            </a:r>
          </a:p>
        </p:txBody>
      </p:sp>
      <p:sp>
        <p:nvSpPr>
          <p:cNvPr id="2" name="Rounded Rectangle 1"/>
          <p:cNvSpPr/>
          <p:nvPr/>
        </p:nvSpPr>
        <p:spPr>
          <a:xfrm>
            <a:off x="179439" y="751311"/>
            <a:ext cx="3350838" cy="2397003"/>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3" name="TextBox 2"/>
          <p:cNvSpPr txBox="1"/>
          <p:nvPr/>
        </p:nvSpPr>
        <p:spPr>
          <a:xfrm>
            <a:off x="1438032" y="104980"/>
            <a:ext cx="6604000" cy="646331"/>
          </a:xfrm>
          <a:prstGeom prst="rect">
            <a:avLst/>
          </a:prstGeom>
          <a:noFill/>
        </p:spPr>
        <p:txBody>
          <a:bodyPr wrap="square" rtlCol="0">
            <a:spAutoFit/>
          </a:bodyPr>
          <a:lstStyle/>
          <a:p>
            <a:pPr algn="ctr"/>
            <a:r>
              <a:rPr lang="en-US" sz="3600" dirty="0" smtClean="0">
                <a:latin typeface="Century Gothic" panose="020B0502020202020204" pitchFamily="34" charset="0"/>
                <a:ea typeface="AGStayInYourLane" panose="02000603000000000000" pitchFamily="2" charset="0"/>
              </a:rPr>
              <a:t>Reading Helper: Literature</a:t>
            </a:r>
            <a:endParaRPr lang="en-US" sz="3600" dirty="0">
              <a:latin typeface="Century Gothic" panose="020B0502020202020204" pitchFamily="34" charset="0"/>
              <a:ea typeface="AGStayInYourLane" panose="02000603000000000000" pitchFamily="2" charset="0"/>
            </a:endParaRPr>
          </a:p>
        </p:txBody>
      </p:sp>
      <p:sp>
        <p:nvSpPr>
          <p:cNvPr id="35" name="Rectangle 34"/>
          <p:cNvSpPr/>
          <p:nvPr/>
        </p:nvSpPr>
        <p:spPr>
          <a:xfrm>
            <a:off x="-536738" y="1222112"/>
            <a:ext cx="4067015" cy="1836528"/>
          </a:xfrm>
          <a:prstGeom prst="rect">
            <a:avLst/>
          </a:prstGeom>
        </p:spPr>
        <p:txBody>
          <a:bodyPr wrap="square">
            <a:spAutoFit/>
          </a:bodyPr>
          <a:lstStyle/>
          <a:p>
            <a:pPr marL="914400" marR="0">
              <a:lnSpc>
                <a:spcPct val="107000"/>
              </a:lnSpc>
              <a:spcBef>
                <a:spcPts val="0"/>
              </a:spcBef>
              <a:spcAft>
                <a:spcPts val="800"/>
              </a:spcAft>
            </a:pPr>
            <a:r>
              <a:rPr lang="en-US" sz="1300" b="1" i="1" dirty="0" smtClean="0">
                <a:latin typeface="Century Gothic" panose="020B0502020202020204" pitchFamily="34" charset="0"/>
                <a:ea typeface="Calibri" panose="020F0502020204030204" pitchFamily="34" charset="0"/>
                <a:cs typeface="Times New Roman" panose="02020603050405020304" pitchFamily="18" charset="0"/>
              </a:rPr>
              <a:t>Characters</a:t>
            </a:r>
            <a:r>
              <a:rPr lang="en-US" sz="1300" b="1" dirty="0" smtClean="0">
                <a:latin typeface="Century Gothic" panose="020B0502020202020204" pitchFamily="34" charset="0"/>
                <a:ea typeface="Calibri" panose="020F0502020204030204" pitchFamily="34" charset="0"/>
                <a:cs typeface="Times New Roman" panose="02020603050405020304" pitchFamily="18" charset="0"/>
              </a:rPr>
              <a:t> </a:t>
            </a:r>
            <a:r>
              <a:rPr lang="en-US" sz="1300" dirty="0">
                <a:latin typeface="Century Gothic" panose="020B0502020202020204" pitchFamily="34" charset="0"/>
                <a:ea typeface="Calibri" panose="020F0502020204030204" pitchFamily="34" charset="0"/>
                <a:cs typeface="Times New Roman" panose="02020603050405020304" pitchFamily="18" charset="0"/>
              </a:rPr>
              <a:t>- the people or </a:t>
            </a:r>
            <a:r>
              <a:rPr lang="en-US" sz="1300" dirty="0" smtClean="0">
                <a:latin typeface="Century Gothic" panose="020B0502020202020204" pitchFamily="34" charset="0"/>
                <a:ea typeface="Calibri" panose="020F0502020204030204" pitchFamily="34" charset="0"/>
                <a:cs typeface="Times New Roman" panose="02020603050405020304" pitchFamily="18" charset="0"/>
              </a:rPr>
              <a:t>animals </a:t>
            </a:r>
            <a:r>
              <a:rPr lang="en-US" sz="1300" dirty="0">
                <a:latin typeface="Century Gothic" panose="020B0502020202020204" pitchFamily="34" charset="0"/>
                <a:ea typeface="Calibri" panose="020F0502020204030204" pitchFamily="34" charset="0"/>
                <a:cs typeface="Times New Roman" panose="02020603050405020304" pitchFamily="18" charset="0"/>
              </a:rPr>
              <a:t>that are important to the story </a:t>
            </a:r>
          </a:p>
          <a:p>
            <a:pPr marL="914400" marR="0">
              <a:lnSpc>
                <a:spcPct val="107000"/>
              </a:lnSpc>
              <a:spcBef>
                <a:spcPts val="0"/>
              </a:spcBef>
              <a:spcAft>
                <a:spcPts val="800"/>
              </a:spcAft>
            </a:pPr>
            <a:r>
              <a:rPr lang="en-US" sz="1300" b="1" i="1" dirty="0">
                <a:latin typeface="Century Gothic" panose="020B0502020202020204" pitchFamily="34" charset="0"/>
                <a:ea typeface="Calibri" panose="020F0502020204030204" pitchFamily="34" charset="0"/>
                <a:cs typeface="Times New Roman" panose="02020603050405020304" pitchFamily="18" charset="0"/>
              </a:rPr>
              <a:t>Setting</a:t>
            </a:r>
            <a:r>
              <a:rPr lang="en-US" sz="1300" dirty="0">
                <a:latin typeface="Century Gothic" panose="020B0502020202020204" pitchFamily="34" charset="0"/>
                <a:ea typeface="Calibri" panose="020F0502020204030204" pitchFamily="34" charset="0"/>
                <a:cs typeface="Times New Roman" panose="02020603050405020304" pitchFamily="18" charset="0"/>
              </a:rPr>
              <a:t> - the time and place of the events</a:t>
            </a:r>
          </a:p>
          <a:p>
            <a:pPr marL="914400" marR="0">
              <a:lnSpc>
                <a:spcPct val="107000"/>
              </a:lnSpc>
              <a:spcBef>
                <a:spcPts val="0"/>
              </a:spcBef>
              <a:spcAft>
                <a:spcPts val="800"/>
              </a:spcAft>
            </a:pPr>
            <a:r>
              <a:rPr lang="en-US" sz="1300" b="1" i="1" dirty="0">
                <a:latin typeface="Century Gothic" panose="020B0502020202020204" pitchFamily="34" charset="0"/>
                <a:ea typeface="Calibri" panose="020F0502020204030204" pitchFamily="34" charset="0"/>
                <a:cs typeface="Times New Roman" panose="02020603050405020304" pitchFamily="18" charset="0"/>
              </a:rPr>
              <a:t>Plot</a:t>
            </a:r>
            <a:r>
              <a:rPr lang="en-US" sz="1300" dirty="0">
                <a:latin typeface="Century Gothic" panose="020B0502020202020204" pitchFamily="34" charset="0"/>
                <a:ea typeface="Calibri" panose="020F0502020204030204" pitchFamily="34" charset="0"/>
                <a:cs typeface="Times New Roman" panose="02020603050405020304" pitchFamily="18" charset="0"/>
              </a:rPr>
              <a:t> - the order of events in the </a:t>
            </a:r>
            <a:r>
              <a:rPr lang="en-US" sz="1300" dirty="0" smtClean="0">
                <a:latin typeface="Century Gothic" panose="020B0502020202020204" pitchFamily="34" charset="0"/>
                <a:ea typeface="Calibri" panose="020F0502020204030204" pitchFamily="34" charset="0"/>
                <a:cs typeface="Times New Roman" panose="02020603050405020304" pitchFamily="18" charset="0"/>
              </a:rPr>
              <a:t>story; usually revolves around a conflict or challenge</a:t>
            </a:r>
            <a:endParaRPr lang="en-US" sz="1300" dirty="0">
              <a:effectLst/>
              <a:latin typeface="Century Gothic" panose="020B0502020202020204" pitchFamily="34" charset="0"/>
              <a:ea typeface="Calibri" panose="020F0502020204030204" pitchFamily="34" charset="0"/>
              <a:cs typeface="Times New Roman" panose="02020603050405020304" pitchFamily="18" charset="0"/>
            </a:endParaRPr>
          </a:p>
        </p:txBody>
      </p:sp>
      <p:sp>
        <p:nvSpPr>
          <p:cNvPr id="36" name="TextBox 35"/>
          <p:cNvSpPr txBox="1"/>
          <p:nvPr/>
        </p:nvSpPr>
        <p:spPr>
          <a:xfrm>
            <a:off x="451413" y="704133"/>
            <a:ext cx="2652830" cy="492443"/>
          </a:xfrm>
          <a:prstGeom prst="rect">
            <a:avLst/>
          </a:prstGeom>
          <a:noFill/>
        </p:spPr>
        <p:txBody>
          <a:bodyPr wrap="square" rtlCol="0">
            <a:spAutoFit/>
          </a:bodyPr>
          <a:lstStyle/>
          <a:p>
            <a:pPr algn="ctr"/>
            <a:r>
              <a:rPr lang="en-US" sz="2600" dirty="0" smtClean="0">
                <a:latin typeface="Century Gothic" panose="020B0502020202020204" pitchFamily="34" charset="0"/>
                <a:ea typeface="AGStayInYourLane" panose="02000603000000000000" pitchFamily="2" charset="0"/>
              </a:rPr>
              <a:t>Story Elements</a:t>
            </a:r>
            <a:endParaRPr lang="en-US" sz="2600" dirty="0">
              <a:latin typeface="Century Gothic" panose="020B0502020202020204" pitchFamily="34" charset="0"/>
              <a:ea typeface="AGStayInYourLane" panose="02000603000000000000" pitchFamily="2" charset="0"/>
            </a:endParaRPr>
          </a:p>
        </p:txBody>
      </p:sp>
      <p:sp>
        <p:nvSpPr>
          <p:cNvPr id="37" name="Rounded Rectangle 36"/>
          <p:cNvSpPr/>
          <p:nvPr/>
        </p:nvSpPr>
        <p:spPr>
          <a:xfrm>
            <a:off x="213780" y="3242670"/>
            <a:ext cx="3350838" cy="2397003"/>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38" name="TextBox 37"/>
          <p:cNvSpPr txBox="1"/>
          <p:nvPr/>
        </p:nvSpPr>
        <p:spPr>
          <a:xfrm>
            <a:off x="485754" y="3195492"/>
            <a:ext cx="2652830" cy="492443"/>
          </a:xfrm>
          <a:prstGeom prst="rect">
            <a:avLst/>
          </a:prstGeom>
          <a:noFill/>
        </p:spPr>
        <p:txBody>
          <a:bodyPr wrap="square" rtlCol="0">
            <a:spAutoFit/>
          </a:bodyPr>
          <a:lstStyle/>
          <a:p>
            <a:pPr algn="ctr"/>
            <a:r>
              <a:rPr lang="en-US" sz="2600" dirty="0" smtClean="0">
                <a:latin typeface="Century Gothic" panose="020B0502020202020204" pitchFamily="34" charset="0"/>
                <a:ea typeface="AGStayInYourLane" panose="02000603000000000000" pitchFamily="2" charset="0"/>
              </a:rPr>
              <a:t>Theme</a:t>
            </a:r>
            <a:endParaRPr lang="en-US" sz="2600" dirty="0">
              <a:latin typeface="Century Gothic" panose="020B0502020202020204" pitchFamily="34" charset="0"/>
              <a:ea typeface="AGStayInYourLane" panose="02000603000000000000" pitchFamily="2" charset="0"/>
            </a:endParaRPr>
          </a:p>
        </p:txBody>
      </p:sp>
      <p:sp>
        <p:nvSpPr>
          <p:cNvPr id="39" name="Rectangle 38"/>
          <p:cNvSpPr/>
          <p:nvPr/>
        </p:nvSpPr>
        <p:spPr>
          <a:xfrm>
            <a:off x="-658273" y="3575005"/>
            <a:ext cx="4310083" cy="2098010"/>
          </a:xfrm>
          <a:prstGeom prst="rect">
            <a:avLst/>
          </a:prstGeom>
        </p:spPr>
        <p:txBody>
          <a:bodyPr wrap="square">
            <a:spAutoFit/>
          </a:bodyPr>
          <a:lstStyle/>
          <a:p>
            <a:pPr marL="914400" marR="0">
              <a:spcBef>
                <a:spcPts val="0"/>
              </a:spcBef>
              <a:spcAft>
                <a:spcPts val="800"/>
              </a:spcAft>
            </a:pPr>
            <a:r>
              <a:rPr lang="en-US" sz="1250" b="1" i="1" dirty="0" smtClean="0">
                <a:latin typeface="Century Gothic" panose="020B0502020202020204" pitchFamily="34" charset="0"/>
                <a:ea typeface="Calibri" panose="020F0502020204030204" pitchFamily="34" charset="0"/>
                <a:cs typeface="Times New Roman" panose="02020603050405020304" pitchFamily="18" charset="0"/>
              </a:rPr>
              <a:t>Theme </a:t>
            </a:r>
            <a:r>
              <a:rPr lang="en-US" sz="1250" i="1" dirty="0" smtClean="0">
                <a:latin typeface="Century Gothic" panose="020B0502020202020204" pitchFamily="34" charset="0"/>
                <a:ea typeface="Calibri" panose="020F0502020204030204" pitchFamily="34" charset="0"/>
                <a:cs typeface="Times New Roman" panose="02020603050405020304" pitchFamily="18" charset="0"/>
              </a:rPr>
              <a:t>-</a:t>
            </a:r>
            <a:r>
              <a:rPr lang="en-US" sz="1250" b="1" i="1" dirty="0" smtClean="0">
                <a:latin typeface="Century Gothic" panose="020B0502020202020204" pitchFamily="34" charset="0"/>
                <a:ea typeface="Calibri" panose="020F0502020204030204" pitchFamily="34" charset="0"/>
                <a:cs typeface="Times New Roman" panose="02020603050405020304" pitchFamily="18" charset="0"/>
              </a:rPr>
              <a:t> </a:t>
            </a:r>
            <a:r>
              <a:rPr lang="en-US" sz="1250" dirty="0" smtClean="0">
                <a:latin typeface="Century Gothic" panose="020B0502020202020204" pitchFamily="34" charset="0"/>
                <a:ea typeface="Calibri" panose="020F0502020204030204" pitchFamily="34" charset="0"/>
                <a:cs typeface="Times New Roman" panose="02020603050405020304" pitchFamily="18" charset="0"/>
              </a:rPr>
              <a:t>the </a:t>
            </a:r>
            <a:r>
              <a:rPr lang="en-US" sz="1250" dirty="0" smtClean="0">
                <a:latin typeface="Century Gothic" panose="020B0502020202020204" pitchFamily="34" charset="0"/>
                <a:ea typeface="Calibri" panose="020F0502020204030204" pitchFamily="34" charset="0"/>
                <a:cs typeface="Times New Roman" panose="02020603050405020304" pitchFamily="18" charset="0"/>
              </a:rPr>
              <a:t>life lesson </a:t>
            </a:r>
            <a:r>
              <a:rPr lang="en-US" sz="1250" dirty="0" smtClean="0">
                <a:latin typeface="Century Gothic" panose="020B0502020202020204" pitchFamily="34" charset="0"/>
                <a:ea typeface="Calibri" panose="020F0502020204030204" pitchFamily="34" charset="0"/>
                <a:cs typeface="Times New Roman" panose="02020603050405020304" pitchFamily="18" charset="0"/>
              </a:rPr>
              <a:t>that readers can learn and apply to their </a:t>
            </a:r>
            <a:r>
              <a:rPr lang="en-US" sz="1250" dirty="0" smtClean="0">
                <a:latin typeface="Century Gothic" panose="020B0502020202020204" pitchFamily="34" charset="0"/>
                <a:ea typeface="Calibri" panose="020F0502020204030204" pitchFamily="34" charset="0"/>
                <a:cs typeface="Times New Roman" panose="02020603050405020304" pitchFamily="18" charset="0"/>
              </a:rPr>
              <a:t>lives. </a:t>
            </a:r>
          </a:p>
          <a:p>
            <a:pPr marL="914400" marR="0">
              <a:spcBef>
                <a:spcPts val="0"/>
              </a:spcBef>
              <a:spcAft>
                <a:spcPts val="800"/>
              </a:spcAft>
            </a:pPr>
            <a:r>
              <a:rPr lang="en-US" sz="1250" dirty="0" smtClean="0">
                <a:latin typeface="Century Gothic" panose="020B0502020202020204" pitchFamily="34" charset="0"/>
                <a:ea typeface="Calibri" panose="020F0502020204030204" pitchFamily="34" charset="0"/>
                <a:cs typeface="Times New Roman" panose="02020603050405020304" pitchFamily="18" charset="0"/>
              </a:rPr>
              <a:t>Readers </a:t>
            </a:r>
            <a:r>
              <a:rPr lang="en-US" sz="1250" dirty="0" smtClean="0">
                <a:latin typeface="Century Gothic" panose="020B0502020202020204" pitchFamily="34" charset="0"/>
                <a:ea typeface="Calibri" panose="020F0502020204030204" pitchFamily="34" charset="0"/>
                <a:cs typeface="Times New Roman" panose="02020603050405020304" pitchFamily="18" charset="0"/>
              </a:rPr>
              <a:t>learn lessons by thinking about how the characters react to goals, challenges, or conflicts in their lives.</a:t>
            </a:r>
          </a:p>
          <a:p>
            <a:pPr marL="914400" marR="0">
              <a:spcBef>
                <a:spcPts val="0"/>
              </a:spcBef>
              <a:spcAft>
                <a:spcPts val="800"/>
              </a:spcAft>
            </a:pPr>
            <a:r>
              <a:rPr lang="en-US" sz="1250" b="1" i="1" dirty="0" smtClean="0">
                <a:effectLst/>
                <a:latin typeface="Century Gothic" panose="020B0502020202020204" pitchFamily="34" charset="0"/>
                <a:ea typeface="Calibri" panose="020F0502020204030204" pitchFamily="34" charset="0"/>
                <a:cs typeface="Times New Roman" panose="02020603050405020304" pitchFamily="18" charset="0"/>
              </a:rPr>
              <a:t>Example Themes </a:t>
            </a:r>
            <a:r>
              <a:rPr lang="en-US" sz="1250" i="1" dirty="0" smtClean="0">
                <a:effectLst/>
                <a:latin typeface="Century Gothic" panose="020B0502020202020204" pitchFamily="34" charset="0"/>
                <a:ea typeface="Calibri" panose="020F0502020204030204" pitchFamily="34" charset="0"/>
                <a:cs typeface="Times New Roman" panose="02020603050405020304" pitchFamily="18" charset="0"/>
              </a:rPr>
              <a:t>-</a:t>
            </a:r>
            <a:r>
              <a:rPr lang="en-US" sz="1250" b="1" i="1" dirty="0" smtClean="0">
                <a:effectLst/>
                <a:latin typeface="Century Gothic" panose="020B0502020202020204" pitchFamily="34" charset="0"/>
                <a:ea typeface="Calibri" panose="020F0502020204030204" pitchFamily="34" charset="0"/>
                <a:cs typeface="Times New Roman" panose="02020603050405020304" pitchFamily="18" charset="0"/>
              </a:rPr>
              <a:t> </a:t>
            </a:r>
            <a:r>
              <a:rPr lang="en-US" sz="1250" dirty="0" smtClean="0">
                <a:effectLst/>
                <a:latin typeface="Century Gothic" panose="020B0502020202020204" pitchFamily="34" charset="0"/>
                <a:ea typeface="Calibri" panose="020F0502020204030204" pitchFamily="34" charset="0"/>
                <a:cs typeface="Times New Roman" panose="02020603050405020304" pitchFamily="18" charset="0"/>
              </a:rPr>
              <a:t>Don’t give up on something that is important to you. </a:t>
            </a:r>
            <a:r>
              <a:rPr lang="en-US" sz="1250" dirty="0" smtClean="0">
                <a:latin typeface="Century Gothic" panose="020B0502020202020204" pitchFamily="34" charset="0"/>
                <a:ea typeface="Calibri" panose="020F0502020204030204" pitchFamily="34" charset="0"/>
                <a:cs typeface="Times New Roman" panose="02020603050405020304" pitchFamily="18" charset="0"/>
              </a:rPr>
              <a:t>Don’t judge people before you get to know them. </a:t>
            </a:r>
            <a:endParaRPr lang="en-US" sz="1250" dirty="0">
              <a:effectLst/>
              <a:latin typeface="Century Gothic" panose="020B0502020202020204" pitchFamily="34" charset="0"/>
              <a:ea typeface="Calibri" panose="020F0502020204030204" pitchFamily="34" charset="0"/>
              <a:cs typeface="Times New Roman" panose="02020603050405020304" pitchFamily="18" charset="0"/>
            </a:endParaRPr>
          </a:p>
        </p:txBody>
      </p:sp>
      <p:sp>
        <p:nvSpPr>
          <p:cNvPr id="40" name="Rounded Rectangle 39"/>
          <p:cNvSpPr/>
          <p:nvPr/>
        </p:nvSpPr>
        <p:spPr>
          <a:xfrm>
            <a:off x="257327" y="5946449"/>
            <a:ext cx="9203489" cy="1243354"/>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41" name="TextBox 40"/>
          <p:cNvSpPr txBox="1"/>
          <p:nvPr/>
        </p:nvSpPr>
        <p:spPr>
          <a:xfrm>
            <a:off x="911351" y="5929125"/>
            <a:ext cx="7235518" cy="492443"/>
          </a:xfrm>
          <a:prstGeom prst="rect">
            <a:avLst/>
          </a:prstGeom>
          <a:noFill/>
        </p:spPr>
        <p:txBody>
          <a:bodyPr wrap="square" rtlCol="0">
            <a:spAutoFit/>
          </a:bodyPr>
          <a:lstStyle/>
          <a:p>
            <a:pPr algn="ctr"/>
            <a:r>
              <a:rPr lang="en-US" sz="2600" dirty="0" smtClean="0">
                <a:latin typeface="Century Gothic" panose="020B0502020202020204" pitchFamily="34" charset="0"/>
                <a:ea typeface="AGStayInYourLane" panose="02000603000000000000" pitchFamily="2" charset="0"/>
              </a:rPr>
              <a:t>Inferences</a:t>
            </a:r>
            <a:endParaRPr lang="en-US" sz="2600" dirty="0">
              <a:latin typeface="Century Gothic" panose="020B0502020202020204" pitchFamily="34" charset="0"/>
              <a:ea typeface="AGStayInYourLane" panose="02000603000000000000" pitchFamily="2" charset="0"/>
            </a:endParaRPr>
          </a:p>
        </p:txBody>
      </p:sp>
      <p:sp>
        <p:nvSpPr>
          <p:cNvPr id="42" name="Rectangle 41"/>
          <p:cNvSpPr/>
          <p:nvPr/>
        </p:nvSpPr>
        <p:spPr>
          <a:xfrm>
            <a:off x="-588824" y="6359989"/>
            <a:ext cx="9964317" cy="795089"/>
          </a:xfrm>
          <a:prstGeom prst="rect">
            <a:avLst/>
          </a:prstGeom>
        </p:spPr>
        <p:txBody>
          <a:bodyPr wrap="square">
            <a:spAutoFit/>
          </a:bodyPr>
          <a:lstStyle/>
          <a:p>
            <a:pPr marL="914400" marR="0">
              <a:spcBef>
                <a:spcPts val="0"/>
              </a:spcBef>
              <a:spcAft>
                <a:spcPts val="800"/>
              </a:spcAft>
            </a:pPr>
            <a:r>
              <a:rPr lang="en-US" sz="1300" b="1" i="1" dirty="0" smtClean="0">
                <a:latin typeface="Century Gothic" panose="020B0502020202020204" pitchFamily="34" charset="0"/>
                <a:ea typeface="Calibri" panose="020F0502020204030204" pitchFamily="34" charset="0"/>
                <a:cs typeface="Times New Roman" panose="02020603050405020304" pitchFamily="18" charset="0"/>
              </a:rPr>
              <a:t>Inferences </a:t>
            </a:r>
            <a:r>
              <a:rPr lang="en-US" sz="1300" i="1" dirty="0" smtClean="0">
                <a:latin typeface="Century Gothic" panose="020B0502020202020204" pitchFamily="34" charset="0"/>
                <a:ea typeface="Calibri" panose="020F0502020204030204" pitchFamily="34" charset="0"/>
                <a:cs typeface="Times New Roman" panose="02020603050405020304" pitchFamily="18" charset="0"/>
              </a:rPr>
              <a:t>- </a:t>
            </a:r>
            <a:r>
              <a:rPr lang="en-US" sz="1300" b="1" i="1" dirty="0" smtClean="0">
                <a:latin typeface="Century Gothic" panose="020B0502020202020204" pitchFamily="34" charset="0"/>
                <a:ea typeface="Calibri" panose="020F0502020204030204" pitchFamily="34" charset="0"/>
                <a:cs typeface="Times New Roman" panose="02020603050405020304" pitchFamily="18" charset="0"/>
              </a:rPr>
              <a:t> </a:t>
            </a:r>
            <a:r>
              <a:rPr lang="en-US" sz="1300" dirty="0" smtClean="0">
                <a:latin typeface="Century Gothic" panose="020B0502020202020204" pitchFamily="34" charset="0"/>
                <a:ea typeface="Calibri" panose="020F0502020204030204" pitchFamily="34" charset="0"/>
                <a:cs typeface="Times New Roman" panose="02020603050405020304" pitchFamily="18" charset="0"/>
              </a:rPr>
              <a:t>Readers make inferences when they use evidence from the story and their background knowledge to figure out something that the author did not directly state in the story. </a:t>
            </a:r>
          </a:p>
          <a:p>
            <a:pPr marL="914400" marR="0">
              <a:spcBef>
                <a:spcPts val="0"/>
              </a:spcBef>
              <a:spcAft>
                <a:spcPts val="800"/>
              </a:spcAft>
            </a:pPr>
            <a:r>
              <a:rPr lang="en-US" sz="1300" b="1" dirty="0" smtClean="0">
                <a:latin typeface="Century Gothic" panose="020B0502020202020204" pitchFamily="34" charset="0"/>
                <a:ea typeface="Calibri" panose="020F0502020204030204" pitchFamily="34" charset="0"/>
                <a:cs typeface="Times New Roman" panose="02020603050405020304" pitchFamily="18" charset="0"/>
              </a:rPr>
              <a:t>Background Knowledge (what you know) + Text Evidence (what the text says) = Inference</a:t>
            </a:r>
            <a:endParaRPr lang="en-US" sz="1300" b="1" dirty="0">
              <a:effectLst/>
              <a:latin typeface="Century Gothic" panose="020B0502020202020204" pitchFamily="34" charset="0"/>
              <a:ea typeface="Calibri" panose="020F0502020204030204" pitchFamily="34" charset="0"/>
              <a:cs typeface="Times New Roman" panose="02020603050405020304" pitchFamily="18" charset="0"/>
            </a:endParaRPr>
          </a:p>
        </p:txBody>
      </p:sp>
      <p:grpSp>
        <p:nvGrpSpPr>
          <p:cNvPr id="4" name="Group 3"/>
          <p:cNvGrpSpPr/>
          <p:nvPr/>
        </p:nvGrpSpPr>
        <p:grpSpPr>
          <a:xfrm>
            <a:off x="2923474" y="3813512"/>
            <a:ext cx="4036688" cy="2051474"/>
            <a:chOff x="5988534" y="2115463"/>
            <a:chExt cx="4036688" cy="2051474"/>
          </a:xfrm>
        </p:grpSpPr>
        <p:sp>
          <p:nvSpPr>
            <p:cNvPr id="46" name="Rounded Rectangle 45"/>
            <p:cNvSpPr/>
            <p:nvPr/>
          </p:nvSpPr>
          <p:spPr>
            <a:xfrm>
              <a:off x="6674384" y="2115463"/>
              <a:ext cx="3350838" cy="2051474"/>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47" name="TextBox 46"/>
            <p:cNvSpPr txBox="1"/>
            <p:nvPr/>
          </p:nvSpPr>
          <p:spPr>
            <a:xfrm>
              <a:off x="6804549" y="2127518"/>
              <a:ext cx="3115014" cy="492443"/>
            </a:xfrm>
            <a:prstGeom prst="rect">
              <a:avLst/>
            </a:prstGeom>
            <a:noFill/>
          </p:spPr>
          <p:txBody>
            <a:bodyPr wrap="square" rtlCol="0">
              <a:spAutoFit/>
            </a:bodyPr>
            <a:lstStyle/>
            <a:p>
              <a:pPr algn="ctr"/>
              <a:r>
                <a:rPr lang="en-US" sz="2600" dirty="0" smtClean="0">
                  <a:latin typeface="Century Gothic" panose="020B0502020202020204" pitchFamily="34" charset="0"/>
                  <a:ea typeface="AGStayInYourLane" panose="02000603000000000000" pitchFamily="2" charset="0"/>
                </a:rPr>
                <a:t>Context Clues</a:t>
              </a:r>
              <a:endParaRPr lang="en-US" sz="2600" dirty="0">
                <a:latin typeface="Century Gothic" panose="020B0502020202020204" pitchFamily="34" charset="0"/>
                <a:ea typeface="AGStayInYourLane" panose="02000603000000000000" pitchFamily="2" charset="0"/>
              </a:endParaRPr>
            </a:p>
          </p:txBody>
        </p:sp>
        <p:sp>
          <p:nvSpPr>
            <p:cNvPr id="49" name="Rectangle 48"/>
            <p:cNvSpPr/>
            <p:nvPr/>
          </p:nvSpPr>
          <p:spPr>
            <a:xfrm>
              <a:off x="5988534" y="2481660"/>
              <a:ext cx="4036688" cy="1649169"/>
            </a:xfrm>
            <a:prstGeom prst="rect">
              <a:avLst/>
            </a:prstGeom>
          </p:spPr>
          <p:txBody>
            <a:bodyPr wrap="square">
              <a:spAutoFit/>
            </a:bodyPr>
            <a:lstStyle/>
            <a:p>
              <a:pPr marL="914400" marR="0">
                <a:spcBef>
                  <a:spcPts val="0"/>
                </a:spcBef>
                <a:spcAft>
                  <a:spcPts val="800"/>
                </a:spcAft>
              </a:pPr>
              <a:r>
                <a:rPr lang="en-US" sz="1300" b="1" i="1" dirty="0" smtClean="0">
                  <a:latin typeface="Century Gothic" panose="020B0502020202020204" pitchFamily="34" charset="0"/>
                  <a:ea typeface="Calibri" panose="020F0502020204030204" pitchFamily="34" charset="0"/>
                  <a:cs typeface="Times New Roman" panose="02020603050405020304" pitchFamily="18" charset="0"/>
                </a:rPr>
                <a:t>Context Clues </a:t>
              </a:r>
              <a:r>
                <a:rPr lang="en-US" sz="1300" i="1" dirty="0">
                  <a:latin typeface="Century Gothic" panose="020B0502020202020204" pitchFamily="34" charset="0"/>
                  <a:ea typeface="Calibri" panose="020F0502020204030204" pitchFamily="34" charset="0"/>
                  <a:cs typeface="Times New Roman" panose="02020603050405020304" pitchFamily="18" charset="0"/>
                </a:rPr>
                <a:t>-</a:t>
              </a:r>
              <a:r>
                <a:rPr lang="en-US" sz="1300" i="1" dirty="0" smtClean="0">
                  <a:latin typeface="Century Gothic" panose="020B0502020202020204" pitchFamily="34" charset="0"/>
                  <a:ea typeface="Calibri" panose="020F0502020204030204" pitchFamily="34" charset="0"/>
                  <a:cs typeface="Times New Roman" panose="02020603050405020304" pitchFamily="18" charset="0"/>
                </a:rPr>
                <a:t> </a:t>
              </a:r>
              <a:r>
                <a:rPr lang="en-US" sz="1300" i="1" dirty="0" smtClean="0">
                  <a:latin typeface="Century Gothic" panose="020B0502020202020204" pitchFamily="34" charset="0"/>
                  <a:ea typeface="Calibri" panose="020F0502020204030204" pitchFamily="34" charset="0"/>
                  <a:cs typeface="Times New Roman" panose="02020603050405020304" pitchFamily="18" charset="0"/>
                </a:rPr>
                <a:t>c</a:t>
              </a:r>
              <a:r>
                <a:rPr lang="en-US" sz="1300" dirty="0" smtClean="0">
                  <a:latin typeface="Century Gothic" panose="020B0502020202020204" pitchFamily="34" charset="0"/>
                  <a:ea typeface="Calibri" panose="020F0502020204030204" pitchFamily="34" charset="0"/>
                  <a:cs typeface="Times New Roman" panose="02020603050405020304" pitchFamily="18" charset="0"/>
                </a:rPr>
                <a:t>lues that readers use to determine the meanings of unknown words</a:t>
              </a:r>
            </a:p>
            <a:p>
              <a:pPr marL="914400" marR="0">
                <a:spcBef>
                  <a:spcPts val="0"/>
                </a:spcBef>
                <a:spcAft>
                  <a:spcPts val="800"/>
                </a:spcAft>
              </a:pPr>
              <a:r>
                <a:rPr lang="en-US" sz="1300" b="1" i="1" dirty="0" smtClean="0">
                  <a:effectLst/>
                  <a:latin typeface="Century Gothic" panose="020B0502020202020204" pitchFamily="34" charset="0"/>
                  <a:ea typeface="Calibri" panose="020F0502020204030204" pitchFamily="34" charset="0"/>
                  <a:cs typeface="Times New Roman" panose="02020603050405020304" pitchFamily="18" charset="0"/>
                </a:rPr>
                <a:t>Types of Context Clues </a:t>
              </a:r>
              <a:r>
                <a:rPr lang="en-US" sz="1300" i="1" dirty="0" smtClean="0">
                  <a:latin typeface="Century Gothic" panose="020B0502020202020204" pitchFamily="34" charset="0"/>
                  <a:ea typeface="Calibri" panose="020F0502020204030204" pitchFamily="34" charset="0"/>
                  <a:cs typeface="Times New Roman" panose="02020603050405020304" pitchFamily="18" charset="0"/>
                </a:rPr>
                <a:t>- </a:t>
              </a:r>
              <a:r>
                <a:rPr lang="en-US" sz="1300" dirty="0" smtClean="0">
                  <a:effectLst/>
                  <a:latin typeface="Century Gothic" panose="020B0502020202020204" pitchFamily="34" charset="0"/>
                  <a:ea typeface="Calibri" panose="020F0502020204030204" pitchFamily="34" charset="0"/>
                  <a:cs typeface="Times New Roman" panose="02020603050405020304" pitchFamily="18" charset="0"/>
                </a:rPr>
                <a:t>definition </a:t>
              </a:r>
              <a:r>
                <a:rPr lang="en-US" sz="1300" dirty="0">
                  <a:latin typeface="Century Gothic" panose="020B0502020202020204" pitchFamily="34" charset="0"/>
                  <a:ea typeface="Calibri" panose="020F0502020204030204" pitchFamily="34" charset="0"/>
                  <a:cs typeface="Times New Roman" panose="02020603050405020304" pitchFamily="18" charset="0"/>
                </a:rPr>
                <a:t>c</a:t>
              </a:r>
              <a:r>
                <a:rPr lang="en-US" sz="1300" dirty="0" smtClean="0">
                  <a:effectLst/>
                  <a:latin typeface="Century Gothic" panose="020B0502020202020204" pitchFamily="34" charset="0"/>
                  <a:ea typeface="Calibri" panose="020F0502020204030204" pitchFamily="34" charset="0"/>
                  <a:cs typeface="Times New Roman" panose="02020603050405020304" pitchFamily="18" charset="0"/>
                </a:rPr>
                <a:t>lues, synonym </a:t>
              </a:r>
              <a:r>
                <a:rPr lang="en-US" sz="1300" dirty="0">
                  <a:latin typeface="Century Gothic" panose="020B0502020202020204" pitchFamily="34" charset="0"/>
                  <a:ea typeface="Calibri" panose="020F0502020204030204" pitchFamily="34" charset="0"/>
                  <a:cs typeface="Times New Roman" panose="02020603050405020304" pitchFamily="18" charset="0"/>
                </a:rPr>
                <a:t>c</a:t>
              </a:r>
              <a:r>
                <a:rPr lang="en-US" sz="1300" dirty="0" smtClean="0">
                  <a:effectLst/>
                  <a:latin typeface="Century Gothic" panose="020B0502020202020204" pitchFamily="34" charset="0"/>
                  <a:ea typeface="Calibri" panose="020F0502020204030204" pitchFamily="34" charset="0"/>
                  <a:cs typeface="Times New Roman" panose="02020603050405020304" pitchFamily="18" charset="0"/>
                </a:rPr>
                <a:t>lues, antonym </a:t>
              </a:r>
              <a:r>
                <a:rPr lang="en-US" sz="1300" dirty="0">
                  <a:latin typeface="Century Gothic" panose="020B0502020202020204" pitchFamily="34" charset="0"/>
                  <a:ea typeface="Calibri" panose="020F0502020204030204" pitchFamily="34" charset="0"/>
                  <a:cs typeface="Times New Roman" panose="02020603050405020304" pitchFamily="18" charset="0"/>
                </a:rPr>
                <a:t>c</a:t>
              </a:r>
              <a:r>
                <a:rPr lang="en-US" sz="1300" dirty="0" smtClean="0">
                  <a:effectLst/>
                  <a:latin typeface="Century Gothic" panose="020B0502020202020204" pitchFamily="34" charset="0"/>
                  <a:ea typeface="Calibri" panose="020F0502020204030204" pitchFamily="34" charset="0"/>
                  <a:cs typeface="Times New Roman" panose="02020603050405020304" pitchFamily="18" charset="0"/>
                </a:rPr>
                <a:t>lues, example </a:t>
              </a:r>
              <a:r>
                <a:rPr lang="en-US" sz="1300" dirty="0">
                  <a:latin typeface="Century Gothic" panose="020B0502020202020204" pitchFamily="34" charset="0"/>
                  <a:ea typeface="Calibri" panose="020F0502020204030204" pitchFamily="34" charset="0"/>
                  <a:cs typeface="Times New Roman" panose="02020603050405020304" pitchFamily="18" charset="0"/>
                </a:rPr>
                <a:t>c</a:t>
              </a:r>
              <a:r>
                <a:rPr lang="en-US" sz="1300" dirty="0" smtClean="0">
                  <a:effectLst/>
                  <a:latin typeface="Century Gothic" panose="020B0502020202020204" pitchFamily="34" charset="0"/>
                  <a:ea typeface="Calibri" panose="020F0502020204030204" pitchFamily="34" charset="0"/>
                  <a:cs typeface="Times New Roman" panose="02020603050405020304" pitchFamily="18" charset="0"/>
                </a:rPr>
                <a:t>lues, and in</a:t>
              </a:r>
              <a:r>
                <a:rPr lang="en-US" sz="1300" dirty="0" smtClean="0">
                  <a:latin typeface="Century Gothic" panose="020B0502020202020204" pitchFamily="34" charset="0"/>
                  <a:ea typeface="Calibri" panose="020F0502020204030204" pitchFamily="34" charset="0"/>
                  <a:cs typeface="Times New Roman" panose="02020603050405020304" pitchFamily="18" charset="0"/>
                </a:rPr>
                <a:t>ference </a:t>
              </a:r>
              <a:r>
                <a:rPr lang="en-US" sz="1300" dirty="0">
                  <a:latin typeface="Century Gothic" panose="020B0502020202020204" pitchFamily="34" charset="0"/>
                  <a:ea typeface="Calibri" panose="020F0502020204030204" pitchFamily="34" charset="0"/>
                  <a:cs typeface="Times New Roman" panose="02020603050405020304" pitchFamily="18" charset="0"/>
                </a:rPr>
                <a:t>c</a:t>
              </a:r>
              <a:r>
                <a:rPr lang="en-US" sz="1300" dirty="0" smtClean="0">
                  <a:latin typeface="Century Gothic" panose="020B0502020202020204" pitchFamily="34" charset="0"/>
                  <a:ea typeface="Calibri" panose="020F0502020204030204" pitchFamily="34" charset="0"/>
                  <a:cs typeface="Times New Roman" panose="02020603050405020304" pitchFamily="18" charset="0"/>
                </a:rPr>
                <a:t>lues</a:t>
              </a:r>
              <a:endParaRPr lang="en-US" sz="1300" dirty="0">
                <a:effectLst/>
                <a:latin typeface="Century Gothic" panose="020B0502020202020204" pitchFamily="34" charset="0"/>
                <a:ea typeface="Calibri" panose="020F0502020204030204" pitchFamily="34" charset="0"/>
                <a:cs typeface="Times New Roman" panose="02020603050405020304" pitchFamily="18" charset="0"/>
              </a:endParaRPr>
            </a:p>
          </p:txBody>
        </p:sp>
      </p:grpSp>
      <p:grpSp>
        <p:nvGrpSpPr>
          <p:cNvPr id="5" name="Group 4"/>
          <p:cNvGrpSpPr/>
          <p:nvPr/>
        </p:nvGrpSpPr>
        <p:grpSpPr>
          <a:xfrm>
            <a:off x="6209417" y="659146"/>
            <a:ext cx="3297648" cy="5205839"/>
            <a:chOff x="3768639" y="751310"/>
            <a:chExt cx="3297648" cy="5205839"/>
          </a:xfrm>
        </p:grpSpPr>
        <p:sp>
          <p:nvSpPr>
            <p:cNvPr id="50" name="Rounded Rectangle 49"/>
            <p:cNvSpPr/>
            <p:nvPr/>
          </p:nvSpPr>
          <p:spPr>
            <a:xfrm>
              <a:off x="4572338" y="751310"/>
              <a:ext cx="2447700" cy="5205839"/>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51" name="TextBox 50"/>
            <p:cNvSpPr txBox="1"/>
            <p:nvPr/>
          </p:nvSpPr>
          <p:spPr>
            <a:xfrm>
              <a:off x="4572338" y="890205"/>
              <a:ext cx="2447701" cy="553998"/>
            </a:xfrm>
            <a:prstGeom prst="rect">
              <a:avLst/>
            </a:prstGeom>
            <a:noFill/>
          </p:spPr>
          <p:txBody>
            <a:bodyPr wrap="square" rtlCol="0">
              <a:spAutoFit/>
            </a:bodyPr>
            <a:lstStyle/>
            <a:p>
              <a:pPr algn="ctr"/>
              <a:r>
                <a:rPr lang="en-US" sz="3000" dirty="0" smtClean="0">
                  <a:latin typeface="Century Gothic" panose="020B0502020202020204" pitchFamily="34" charset="0"/>
                  <a:ea typeface="AGStayInYourLane" panose="02000603000000000000" pitchFamily="2" charset="0"/>
                </a:rPr>
                <a:t>Figurative</a:t>
              </a:r>
              <a:endParaRPr lang="en-US" sz="3000" dirty="0">
                <a:latin typeface="Century Gothic" panose="020B0502020202020204" pitchFamily="34" charset="0"/>
                <a:ea typeface="AGStayInYourLane" panose="02000603000000000000" pitchFamily="2" charset="0"/>
              </a:endParaRPr>
            </a:p>
          </p:txBody>
        </p:sp>
        <p:sp>
          <p:nvSpPr>
            <p:cNvPr id="52" name="Rectangle 51"/>
            <p:cNvSpPr/>
            <p:nvPr/>
          </p:nvSpPr>
          <p:spPr>
            <a:xfrm>
              <a:off x="3768639" y="1857361"/>
              <a:ext cx="3297648" cy="3503523"/>
            </a:xfrm>
            <a:prstGeom prst="rect">
              <a:avLst/>
            </a:prstGeom>
          </p:spPr>
          <p:txBody>
            <a:bodyPr wrap="square">
              <a:spAutoFit/>
            </a:bodyPr>
            <a:lstStyle/>
            <a:p>
              <a:pPr marL="914400" marR="0">
                <a:spcBef>
                  <a:spcPts val="0"/>
                </a:spcBef>
                <a:spcAft>
                  <a:spcPts val="800"/>
                </a:spcAft>
              </a:pPr>
              <a:r>
                <a:rPr lang="en-US" sz="1300" b="1" i="1" dirty="0" smtClean="0">
                  <a:latin typeface="Century Gothic" panose="020B0502020202020204" pitchFamily="34" charset="0"/>
                  <a:ea typeface="Calibri" panose="020F0502020204030204" pitchFamily="34" charset="0"/>
                  <a:cs typeface="Times New Roman" panose="02020603050405020304" pitchFamily="18" charset="0"/>
                </a:rPr>
                <a:t>Figurative Language </a:t>
              </a:r>
              <a:r>
                <a:rPr lang="en-US" sz="1300" dirty="0" smtClean="0">
                  <a:latin typeface="Century Gothic" panose="020B0502020202020204" pitchFamily="34" charset="0"/>
                  <a:ea typeface="Calibri" panose="020F0502020204030204" pitchFamily="34" charset="0"/>
                  <a:cs typeface="Times New Roman" panose="02020603050405020304" pitchFamily="18" charset="0"/>
                </a:rPr>
                <a:t>-</a:t>
              </a:r>
              <a:r>
                <a:rPr lang="en-US" sz="1300" b="1" i="1" dirty="0" smtClean="0">
                  <a:latin typeface="Century Gothic" panose="020B0502020202020204" pitchFamily="34" charset="0"/>
                  <a:ea typeface="Calibri" panose="020F0502020204030204" pitchFamily="34" charset="0"/>
                  <a:cs typeface="Times New Roman" panose="02020603050405020304" pitchFamily="18" charset="0"/>
                </a:rPr>
                <a:t> </a:t>
              </a:r>
              <a:r>
                <a:rPr lang="en-US" sz="1300" dirty="0" smtClean="0">
                  <a:latin typeface="Century Gothic" panose="020B0502020202020204" pitchFamily="34" charset="0"/>
                  <a:ea typeface="Calibri" panose="020F0502020204030204" pitchFamily="34" charset="0"/>
                  <a:cs typeface="Times New Roman" panose="02020603050405020304" pitchFamily="18" charset="0"/>
                </a:rPr>
                <a:t>any </a:t>
              </a:r>
              <a:r>
                <a:rPr lang="en-US" sz="1300" dirty="0" smtClean="0">
                  <a:latin typeface="Century Gothic" panose="020B0502020202020204" pitchFamily="34" charset="0"/>
                  <a:ea typeface="Calibri" panose="020F0502020204030204" pitchFamily="34" charset="0"/>
                  <a:cs typeface="Times New Roman" panose="02020603050405020304" pitchFamily="18" charset="0"/>
                </a:rPr>
                <a:t>phrase that goes beyond its literal </a:t>
              </a:r>
              <a:r>
                <a:rPr lang="en-US" sz="1300" dirty="0" smtClean="0">
                  <a:latin typeface="Century Gothic" panose="020B0502020202020204" pitchFamily="34" charset="0"/>
                  <a:ea typeface="Calibri" panose="020F0502020204030204" pitchFamily="34" charset="0"/>
                  <a:cs typeface="Times New Roman" panose="02020603050405020304" pitchFamily="18" charset="0"/>
                </a:rPr>
                <a:t>meaning</a:t>
              </a:r>
              <a:endParaRPr lang="en-US" sz="1300" dirty="0">
                <a:latin typeface="Century Gothic" panose="020B0502020202020204" pitchFamily="34" charset="0"/>
                <a:ea typeface="Calibri" panose="020F0502020204030204" pitchFamily="34" charset="0"/>
                <a:cs typeface="Times New Roman" panose="02020603050405020304" pitchFamily="18" charset="0"/>
              </a:endParaRPr>
            </a:p>
            <a:p>
              <a:pPr marL="914400" marR="0">
                <a:spcBef>
                  <a:spcPts val="0"/>
                </a:spcBef>
                <a:spcAft>
                  <a:spcPts val="800"/>
                </a:spcAft>
              </a:pPr>
              <a:r>
                <a:rPr lang="en-US" sz="1300" b="1" i="1" dirty="0" smtClean="0">
                  <a:effectLst/>
                  <a:latin typeface="Century Gothic" panose="020B0502020202020204" pitchFamily="34" charset="0"/>
                  <a:ea typeface="Calibri" panose="020F0502020204030204" pitchFamily="34" charset="0"/>
                  <a:cs typeface="Times New Roman" panose="02020603050405020304" pitchFamily="18" charset="0"/>
                </a:rPr>
                <a:t>Simile </a:t>
              </a:r>
              <a:r>
                <a:rPr lang="en-US" sz="1300" dirty="0" smtClean="0">
                  <a:latin typeface="Century Gothic" panose="020B0502020202020204" pitchFamily="34" charset="0"/>
                  <a:ea typeface="Calibri" panose="020F0502020204030204" pitchFamily="34" charset="0"/>
                  <a:cs typeface="Times New Roman" panose="02020603050405020304" pitchFamily="18" charset="0"/>
                </a:rPr>
                <a:t>-</a:t>
              </a:r>
              <a:r>
                <a:rPr lang="en-US" sz="1300" dirty="0" smtClean="0">
                  <a:effectLst/>
                  <a:latin typeface="Century Gothic" panose="020B0502020202020204" pitchFamily="34" charset="0"/>
                  <a:ea typeface="Calibri" panose="020F0502020204030204" pitchFamily="34" charset="0"/>
                  <a:cs typeface="Times New Roman" panose="02020603050405020304" pitchFamily="18" charset="0"/>
                </a:rPr>
                <a:t> a typ</a:t>
              </a:r>
              <a:r>
                <a:rPr lang="en-US" sz="1300" dirty="0" smtClean="0">
                  <a:latin typeface="Century Gothic" panose="020B0502020202020204" pitchFamily="34" charset="0"/>
                  <a:ea typeface="Calibri" panose="020F0502020204030204" pitchFamily="34" charset="0"/>
                  <a:cs typeface="Times New Roman" panose="02020603050405020304" pitchFamily="18" charset="0"/>
                </a:rPr>
                <a:t>e of figurative language that makes a comparison using like or as</a:t>
              </a:r>
            </a:p>
            <a:p>
              <a:pPr marL="914400" marR="0">
                <a:spcBef>
                  <a:spcPts val="0"/>
                </a:spcBef>
                <a:spcAft>
                  <a:spcPts val="800"/>
                </a:spcAft>
              </a:pPr>
              <a:r>
                <a:rPr lang="en-US" sz="1300" b="1" i="1" dirty="0" smtClean="0">
                  <a:latin typeface="Century Gothic" panose="020B0502020202020204" pitchFamily="34" charset="0"/>
                  <a:ea typeface="Calibri" panose="020F0502020204030204" pitchFamily="34" charset="0"/>
                  <a:cs typeface="Times New Roman" panose="02020603050405020304" pitchFamily="18" charset="0"/>
                </a:rPr>
                <a:t>Metaphor</a:t>
              </a:r>
              <a:r>
                <a:rPr lang="en-US" sz="1300" i="1" dirty="0" smtClean="0">
                  <a:latin typeface="Century Gothic" panose="020B0502020202020204" pitchFamily="34" charset="0"/>
                  <a:ea typeface="Calibri" panose="020F0502020204030204" pitchFamily="34" charset="0"/>
                  <a:cs typeface="Times New Roman" panose="02020603050405020304" pitchFamily="18" charset="0"/>
                </a:rPr>
                <a:t> </a:t>
              </a:r>
              <a:r>
                <a:rPr lang="en-US" sz="1300" i="1" dirty="0">
                  <a:latin typeface="Century Gothic" panose="020B0502020202020204" pitchFamily="34" charset="0"/>
                  <a:ea typeface="Calibri" panose="020F0502020204030204" pitchFamily="34" charset="0"/>
                  <a:cs typeface="Times New Roman" panose="02020603050405020304" pitchFamily="18" charset="0"/>
                </a:rPr>
                <a:t>-</a:t>
              </a:r>
              <a:r>
                <a:rPr lang="en-US" sz="1300" i="1" dirty="0" smtClean="0">
                  <a:latin typeface="Century Gothic" panose="020B0502020202020204" pitchFamily="34" charset="0"/>
                  <a:ea typeface="Calibri" panose="020F0502020204030204" pitchFamily="34" charset="0"/>
                  <a:cs typeface="Times New Roman" panose="02020603050405020304" pitchFamily="18" charset="0"/>
                </a:rPr>
                <a:t> </a:t>
              </a:r>
              <a:r>
                <a:rPr lang="en-US" sz="1300" dirty="0">
                  <a:latin typeface="Century Gothic" panose="020B0502020202020204" pitchFamily="34" charset="0"/>
                  <a:ea typeface="Calibri" panose="020F0502020204030204" pitchFamily="34" charset="0"/>
                  <a:cs typeface="Times New Roman" panose="02020603050405020304" pitchFamily="18" charset="0"/>
                </a:rPr>
                <a:t>a</a:t>
              </a:r>
              <a:r>
                <a:rPr lang="en-US" sz="1300" dirty="0" smtClean="0">
                  <a:latin typeface="Century Gothic" panose="020B0502020202020204" pitchFamily="34" charset="0"/>
                  <a:ea typeface="Calibri" panose="020F0502020204030204" pitchFamily="34" charset="0"/>
                  <a:cs typeface="Times New Roman" panose="02020603050405020304" pitchFamily="18" charset="0"/>
                </a:rPr>
                <a:t> type of figurative language that makes a direct comparison</a:t>
              </a:r>
              <a:endParaRPr lang="en-US" sz="1300" b="1" i="1" dirty="0">
                <a:effectLst/>
                <a:latin typeface="Century Gothic" panose="020B0502020202020204" pitchFamily="34" charset="0"/>
                <a:ea typeface="Calibri" panose="020F0502020204030204" pitchFamily="34" charset="0"/>
                <a:cs typeface="Times New Roman" panose="02020603050405020304" pitchFamily="18" charset="0"/>
              </a:endParaRPr>
            </a:p>
            <a:p>
              <a:pPr marL="914400" marR="0">
                <a:spcBef>
                  <a:spcPts val="0"/>
                </a:spcBef>
                <a:spcAft>
                  <a:spcPts val="800"/>
                </a:spcAft>
              </a:pPr>
              <a:r>
                <a:rPr lang="en-US" sz="1300" b="1" i="1" dirty="0" smtClean="0">
                  <a:latin typeface="Century Gothic" panose="020B0502020202020204" pitchFamily="34" charset="0"/>
                  <a:ea typeface="Calibri" panose="020F0502020204030204" pitchFamily="34" charset="0"/>
                  <a:cs typeface="Times New Roman" panose="02020603050405020304" pitchFamily="18" charset="0"/>
                </a:rPr>
                <a:t>Personification </a:t>
              </a:r>
              <a:r>
                <a:rPr lang="en-US" sz="1300" i="1" dirty="0" smtClean="0">
                  <a:latin typeface="Century Gothic" panose="020B0502020202020204" pitchFamily="34" charset="0"/>
                  <a:ea typeface="Calibri" panose="020F0502020204030204" pitchFamily="34" charset="0"/>
                  <a:cs typeface="Times New Roman" panose="02020603050405020304" pitchFamily="18" charset="0"/>
                </a:rPr>
                <a:t>-</a:t>
              </a:r>
              <a:r>
                <a:rPr lang="en-US" sz="1300" b="1" i="1" dirty="0" smtClean="0">
                  <a:latin typeface="Century Gothic" panose="020B0502020202020204" pitchFamily="34" charset="0"/>
                  <a:ea typeface="Calibri" panose="020F0502020204030204" pitchFamily="34" charset="0"/>
                  <a:cs typeface="Times New Roman" panose="02020603050405020304" pitchFamily="18" charset="0"/>
                </a:rPr>
                <a:t> </a:t>
              </a:r>
              <a:r>
                <a:rPr lang="en-US" sz="1300" dirty="0" smtClean="0">
                  <a:latin typeface="Century Gothic" panose="020B0502020202020204" pitchFamily="34" charset="0"/>
                  <a:ea typeface="Calibri" panose="020F0502020204030204" pitchFamily="34" charset="0"/>
                  <a:cs typeface="Times New Roman" panose="02020603050405020304" pitchFamily="18" charset="0"/>
                </a:rPr>
                <a:t>a type of figurative language that gives human qualities to a nonhuman object</a:t>
              </a:r>
              <a:endParaRPr lang="en-US" sz="1300" b="1" i="1" dirty="0">
                <a:effectLst/>
                <a:latin typeface="Century Gothic" panose="020B0502020202020204" pitchFamily="34" charset="0"/>
                <a:ea typeface="Calibri" panose="020F0502020204030204" pitchFamily="34" charset="0"/>
                <a:cs typeface="Times New Roman" panose="02020603050405020304" pitchFamily="18" charset="0"/>
              </a:endParaRPr>
            </a:p>
            <a:p>
              <a:pPr marL="914400" marR="0">
                <a:spcBef>
                  <a:spcPts val="0"/>
                </a:spcBef>
                <a:spcAft>
                  <a:spcPts val="800"/>
                </a:spcAft>
              </a:pPr>
              <a:r>
                <a:rPr lang="en-US" sz="1300" b="1" i="1" dirty="0" smtClean="0">
                  <a:latin typeface="Century Gothic" panose="020B0502020202020204" pitchFamily="34" charset="0"/>
                  <a:ea typeface="Calibri" panose="020F0502020204030204" pitchFamily="34" charset="0"/>
                  <a:cs typeface="Times New Roman" panose="02020603050405020304" pitchFamily="18" charset="0"/>
                </a:rPr>
                <a:t>Hyperbole </a:t>
              </a:r>
              <a:r>
                <a:rPr lang="en-US" sz="1300" i="1" dirty="0" smtClean="0">
                  <a:latin typeface="Century Gothic" panose="020B0502020202020204" pitchFamily="34" charset="0"/>
                  <a:ea typeface="Calibri" panose="020F0502020204030204" pitchFamily="34" charset="0"/>
                  <a:cs typeface="Times New Roman" panose="02020603050405020304" pitchFamily="18" charset="0"/>
                </a:rPr>
                <a:t>-</a:t>
              </a:r>
              <a:r>
                <a:rPr lang="en-US" sz="1300" b="1" i="1" dirty="0" smtClean="0">
                  <a:latin typeface="Century Gothic" panose="020B0502020202020204" pitchFamily="34" charset="0"/>
                  <a:ea typeface="Calibri" panose="020F0502020204030204" pitchFamily="34" charset="0"/>
                  <a:cs typeface="Times New Roman" panose="02020603050405020304" pitchFamily="18" charset="0"/>
                </a:rPr>
                <a:t> </a:t>
              </a:r>
              <a:r>
                <a:rPr lang="en-US" sz="1300" dirty="0" smtClean="0">
                  <a:latin typeface="Century Gothic" panose="020B0502020202020204" pitchFamily="34" charset="0"/>
                  <a:ea typeface="Calibri" panose="020F0502020204030204" pitchFamily="34" charset="0"/>
                  <a:cs typeface="Times New Roman" panose="02020603050405020304" pitchFamily="18" charset="0"/>
                </a:rPr>
                <a:t>an extreme exaggeration</a:t>
              </a:r>
            </a:p>
          </p:txBody>
        </p:sp>
      </p:grpSp>
      <p:sp>
        <p:nvSpPr>
          <p:cNvPr id="53" name="Rounded Rectangle 52"/>
          <p:cNvSpPr/>
          <p:nvPr/>
        </p:nvSpPr>
        <p:spPr>
          <a:xfrm>
            <a:off x="3612316" y="741495"/>
            <a:ext cx="3313121" cy="3024838"/>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54" name="TextBox 53"/>
          <p:cNvSpPr txBox="1"/>
          <p:nvPr/>
        </p:nvSpPr>
        <p:spPr>
          <a:xfrm>
            <a:off x="3943094" y="757219"/>
            <a:ext cx="2666049" cy="492443"/>
          </a:xfrm>
          <a:prstGeom prst="rect">
            <a:avLst/>
          </a:prstGeom>
          <a:noFill/>
        </p:spPr>
        <p:txBody>
          <a:bodyPr wrap="square" rtlCol="0">
            <a:spAutoFit/>
          </a:bodyPr>
          <a:lstStyle/>
          <a:p>
            <a:pPr algn="ctr"/>
            <a:r>
              <a:rPr lang="en-US" sz="2600" dirty="0" smtClean="0">
                <a:latin typeface="Century Gothic" panose="020B0502020202020204" pitchFamily="34" charset="0"/>
                <a:ea typeface="AGStayInYourLane" panose="02000603000000000000" pitchFamily="2" charset="0"/>
              </a:rPr>
              <a:t>Point of View</a:t>
            </a:r>
            <a:endParaRPr lang="en-US" sz="2600" dirty="0">
              <a:latin typeface="Century Gothic" panose="020B0502020202020204" pitchFamily="34" charset="0"/>
              <a:ea typeface="AGStayInYourLane" panose="02000603000000000000" pitchFamily="2" charset="0"/>
            </a:endParaRPr>
          </a:p>
        </p:txBody>
      </p:sp>
      <p:sp>
        <p:nvSpPr>
          <p:cNvPr id="55" name="Rectangle 54"/>
          <p:cNvSpPr/>
          <p:nvPr/>
        </p:nvSpPr>
        <p:spPr>
          <a:xfrm>
            <a:off x="3749057" y="1245771"/>
            <a:ext cx="3105446" cy="2437847"/>
          </a:xfrm>
          <a:prstGeom prst="rect">
            <a:avLst/>
          </a:prstGeom>
        </p:spPr>
        <p:txBody>
          <a:bodyPr wrap="square">
            <a:spAutoFit/>
          </a:bodyPr>
          <a:lstStyle/>
          <a:p>
            <a:pPr>
              <a:lnSpc>
                <a:spcPct val="107000"/>
              </a:lnSpc>
              <a:spcAft>
                <a:spcPts val="800"/>
              </a:spcAft>
            </a:pPr>
            <a:r>
              <a:rPr lang="en-US" sz="1300" b="1" i="1" dirty="0">
                <a:latin typeface="Century Gothic" panose="020B0502020202020204" pitchFamily="34" charset="0"/>
                <a:ea typeface="Calibri" panose="020F0502020204030204" pitchFamily="34" charset="0"/>
                <a:cs typeface="Times New Roman" panose="02020603050405020304" pitchFamily="18" charset="0"/>
              </a:rPr>
              <a:t>Point of View </a:t>
            </a:r>
            <a:r>
              <a:rPr lang="en-US" sz="1300" dirty="0" smtClean="0">
                <a:latin typeface="Century Gothic" panose="020B0502020202020204" pitchFamily="34" charset="0"/>
                <a:ea typeface="Calibri" panose="020F0502020204030204" pitchFamily="34" charset="0"/>
                <a:cs typeface="Times New Roman" panose="02020603050405020304" pitchFamily="18" charset="0"/>
              </a:rPr>
              <a:t>-</a:t>
            </a:r>
            <a:r>
              <a:rPr lang="en-US" sz="1300" b="1" dirty="0" smtClean="0">
                <a:latin typeface="Century Gothic" panose="020B0502020202020204" pitchFamily="34" charset="0"/>
                <a:ea typeface="Calibri" panose="020F0502020204030204" pitchFamily="34" charset="0"/>
                <a:cs typeface="Times New Roman" panose="02020603050405020304" pitchFamily="18" charset="0"/>
              </a:rPr>
              <a:t> </a:t>
            </a:r>
            <a:r>
              <a:rPr lang="en-US" sz="1300" dirty="0" smtClean="0">
                <a:latin typeface="Century Gothic" panose="020B0502020202020204" pitchFamily="34" charset="0"/>
                <a:ea typeface="Calibri" panose="020F0502020204030204" pitchFamily="34" charset="0"/>
                <a:cs typeface="Times New Roman" panose="02020603050405020304" pitchFamily="18" charset="0"/>
              </a:rPr>
              <a:t>the </a:t>
            </a:r>
            <a:r>
              <a:rPr lang="en-US" sz="1300" dirty="0" smtClean="0">
                <a:latin typeface="Century Gothic" panose="020B0502020202020204" pitchFamily="34" charset="0"/>
                <a:ea typeface="Calibri" panose="020F0502020204030204" pitchFamily="34" charset="0"/>
                <a:cs typeface="Times New Roman" panose="02020603050405020304" pitchFamily="18" charset="0"/>
              </a:rPr>
              <a:t>perspective from </a:t>
            </a:r>
            <a:r>
              <a:rPr lang="en-US" sz="1300" dirty="0">
                <a:latin typeface="Century Gothic" panose="020B0502020202020204" pitchFamily="34" charset="0"/>
                <a:ea typeface="Calibri" panose="020F0502020204030204" pitchFamily="34" charset="0"/>
                <a:cs typeface="Times New Roman" panose="02020603050405020304" pitchFamily="18" charset="0"/>
              </a:rPr>
              <a:t>which the narrator or character tells the story</a:t>
            </a:r>
          </a:p>
          <a:p>
            <a:pPr>
              <a:lnSpc>
                <a:spcPct val="107000"/>
              </a:lnSpc>
              <a:spcAft>
                <a:spcPts val="800"/>
              </a:spcAft>
            </a:pPr>
            <a:r>
              <a:rPr lang="en-US" sz="1300" b="1" i="1" dirty="0">
                <a:latin typeface="Century Gothic" panose="020B0502020202020204" pitchFamily="34" charset="0"/>
                <a:ea typeface="Calibri" panose="020F0502020204030204" pitchFamily="34" charset="0"/>
                <a:cs typeface="Times New Roman" panose="02020603050405020304" pitchFamily="18" charset="0"/>
              </a:rPr>
              <a:t>1</a:t>
            </a:r>
            <a:r>
              <a:rPr lang="en-US" sz="1300" b="1" i="1" baseline="30000" dirty="0">
                <a:latin typeface="Century Gothic" panose="020B0502020202020204" pitchFamily="34" charset="0"/>
                <a:ea typeface="Calibri" panose="020F0502020204030204" pitchFamily="34" charset="0"/>
                <a:cs typeface="Times New Roman" panose="02020603050405020304" pitchFamily="18" charset="0"/>
              </a:rPr>
              <a:t>st</a:t>
            </a:r>
            <a:r>
              <a:rPr lang="en-US" sz="1300" b="1" i="1" dirty="0">
                <a:latin typeface="Century Gothic" panose="020B0502020202020204" pitchFamily="34" charset="0"/>
                <a:ea typeface="Calibri" panose="020F0502020204030204" pitchFamily="34" charset="0"/>
                <a:cs typeface="Times New Roman" panose="02020603050405020304" pitchFamily="18" charset="0"/>
              </a:rPr>
              <a:t> Person Point of View</a:t>
            </a:r>
            <a:r>
              <a:rPr lang="en-US" sz="1300" i="1" dirty="0">
                <a:latin typeface="Century Gothic" panose="020B0502020202020204" pitchFamily="34" charset="0"/>
                <a:ea typeface="Calibri" panose="020F0502020204030204" pitchFamily="34" charset="0"/>
                <a:cs typeface="Times New Roman" panose="02020603050405020304" pitchFamily="18" charset="0"/>
              </a:rPr>
              <a:t> </a:t>
            </a:r>
            <a:r>
              <a:rPr lang="en-US" sz="1300" dirty="0" smtClean="0">
                <a:latin typeface="Century Gothic" panose="020B0502020202020204" pitchFamily="34" charset="0"/>
                <a:ea typeface="Calibri" panose="020F0502020204030204" pitchFamily="34" charset="0"/>
                <a:cs typeface="Times New Roman" panose="02020603050405020304" pitchFamily="18" charset="0"/>
              </a:rPr>
              <a:t>- </a:t>
            </a:r>
            <a:r>
              <a:rPr lang="en-US" sz="1300" dirty="0">
                <a:latin typeface="Century Gothic" panose="020B0502020202020204" pitchFamily="34" charset="0"/>
                <a:ea typeface="Calibri" panose="020F0502020204030204" pitchFamily="34" charset="0"/>
                <a:cs typeface="Times New Roman" panose="02020603050405020304" pitchFamily="18" charset="0"/>
              </a:rPr>
              <a:t>when a character from the story is telling the story from his or her own experiences</a:t>
            </a:r>
          </a:p>
          <a:p>
            <a:pPr>
              <a:lnSpc>
                <a:spcPct val="107000"/>
              </a:lnSpc>
              <a:spcAft>
                <a:spcPts val="800"/>
              </a:spcAft>
            </a:pPr>
            <a:r>
              <a:rPr lang="en-US" sz="1300" b="1" i="1" dirty="0">
                <a:latin typeface="Century Gothic" panose="020B0502020202020204" pitchFamily="34" charset="0"/>
                <a:ea typeface="Calibri" panose="020F0502020204030204" pitchFamily="34" charset="0"/>
                <a:cs typeface="Times New Roman" panose="02020603050405020304" pitchFamily="18" charset="0"/>
              </a:rPr>
              <a:t>3</a:t>
            </a:r>
            <a:r>
              <a:rPr lang="en-US" sz="1300" b="1" i="1" baseline="30000" dirty="0">
                <a:latin typeface="Century Gothic" panose="020B0502020202020204" pitchFamily="34" charset="0"/>
                <a:ea typeface="Calibri" panose="020F0502020204030204" pitchFamily="34" charset="0"/>
                <a:cs typeface="Times New Roman" panose="02020603050405020304" pitchFamily="18" charset="0"/>
              </a:rPr>
              <a:t>rd</a:t>
            </a:r>
            <a:r>
              <a:rPr lang="en-US" sz="1300" b="1" i="1" dirty="0">
                <a:latin typeface="Century Gothic" panose="020B0502020202020204" pitchFamily="34" charset="0"/>
                <a:ea typeface="Calibri" panose="020F0502020204030204" pitchFamily="34" charset="0"/>
                <a:cs typeface="Times New Roman" panose="02020603050405020304" pitchFamily="18" charset="0"/>
              </a:rPr>
              <a:t> Person Point of View</a:t>
            </a:r>
            <a:r>
              <a:rPr lang="en-US" sz="1300" i="1" dirty="0">
                <a:latin typeface="Century Gothic" panose="020B0502020202020204" pitchFamily="34" charset="0"/>
                <a:ea typeface="Calibri" panose="020F0502020204030204" pitchFamily="34" charset="0"/>
                <a:cs typeface="Times New Roman" panose="02020603050405020304" pitchFamily="18" charset="0"/>
              </a:rPr>
              <a:t> </a:t>
            </a:r>
            <a:r>
              <a:rPr lang="en-US" sz="1300" dirty="0">
                <a:latin typeface="Century Gothic" panose="020B0502020202020204" pitchFamily="34" charset="0"/>
                <a:ea typeface="Calibri" panose="020F0502020204030204" pitchFamily="34" charset="0"/>
                <a:cs typeface="Times New Roman" panose="02020603050405020304" pitchFamily="18" charset="0"/>
              </a:rPr>
              <a:t>- when a narrator who is not part of the story is telling the story</a:t>
            </a:r>
            <a:endParaRPr lang="en-US" sz="1300" dirty="0">
              <a:effectLst/>
              <a:latin typeface="Century Gothic" panose="020B0502020202020204" pitchFamily="34" charset="0"/>
              <a:ea typeface="Calibri" panose="020F0502020204030204" pitchFamily="34" charset="0"/>
              <a:cs typeface="Times New Roman" panose="02020603050405020304" pitchFamily="18" charset="0"/>
            </a:endParaRPr>
          </a:p>
        </p:txBody>
      </p:sp>
      <p:sp>
        <p:nvSpPr>
          <p:cNvPr id="56" name="TextBox 55"/>
          <p:cNvSpPr txBox="1"/>
          <p:nvPr/>
        </p:nvSpPr>
        <p:spPr>
          <a:xfrm>
            <a:off x="6938582" y="1216710"/>
            <a:ext cx="2606313" cy="553998"/>
          </a:xfrm>
          <a:prstGeom prst="rect">
            <a:avLst/>
          </a:prstGeom>
          <a:noFill/>
        </p:spPr>
        <p:txBody>
          <a:bodyPr wrap="square" rtlCol="0">
            <a:spAutoFit/>
          </a:bodyPr>
          <a:lstStyle/>
          <a:p>
            <a:pPr algn="ctr"/>
            <a:r>
              <a:rPr lang="en-US" sz="3000" dirty="0" smtClean="0">
                <a:latin typeface="Century Gothic" panose="020B0502020202020204" pitchFamily="34" charset="0"/>
                <a:ea typeface="AGStayInYourLane" panose="02000603000000000000" pitchFamily="2" charset="0"/>
              </a:rPr>
              <a:t>Language</a:t>
            </a:r>
            <a:endParaRPr lang="en-US" sz="3000" dirty="0">
              <a:latin typeface="Century Gothic" panose="020B0502020202020204" pitchFamily="34" charset="0"/>
              <a:ea typeface="AGStayInYourLane" panose="02000603000000000000" pitchFamily="2" charset="0"/>
            </a:endParaRPr>
          </a:p>
        </p:txBody>
      </p:sp>
      <p:sp>
        <p:nvSpPr>
          <p:cNvPr id="6" name="Rectangle 5"/>
          <p:cNvSpPr/>
          <p:nvPr/>
        </p:nvSpPr>
        <p:spPr>
          <a:xfrm>
            <a:off x="35467" y="46299"/>
            <a:ext cx="9530266" cy="7222603"/>
          </a:xfrm>
          <a:prstGeom prst="rect">
            <a:avLst/>
          </a:prstGeom>
          <a:no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093983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rot="16200000">
            <a:off x="-2543072" y="4507398"/>
            <a:ext cx="5361622" cy="230832"/>
          </a:xfrm>
          <a:prstGeom prst="rect">
            <a:avLst/>
          </a:prstGeom>
          <a:noFill/>
        </p:spPr>
        <p:txBody>
          <a:bodyPr wrap="square" rtlCol="0">
            <a:spAutoFit/>
          </a:bodyPr>
          <a:lstStyle/>
          <a:p>
            <a:r>
              <a:rPr lang="en-US" sz="900" dirty="0">
                <a:latin typeface="Century Gothic" panose="020B0502020202020204" pitchFamily="34" charset="0"/>
              </a:rPr>
              <a:t>©Jennifer Findley www.JenniferFindley.com</a:t>
            </a:r>
          </a:p>
        </p:txBody>
      </p:sp>
      <p:sp>
        <p:nvSpPr>
          <p:cNvPr id="2" name="Rounded Rectangle 1"/>
          <p:cNvSpPr/>
          <p:nvPr/>
        </p:nvSpPr>
        <p:spPr>
          <a:xfrm>
            <a:off x="179439" y="751312"/>
            <a:ext cx="3350838" cy="2013962"/>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3" name="TextBox 2"/>
          <p:cNvSpPr txBox="1"/>
          <p:nvPr/>
        </p:nvSpPr>
        <p:spPr>
          <a:xfrm>
            <a:off x="716659" y="104980"/>
            <a:ext cx="8126399" cy="646331"/>
          </a:xfrm>
          <a:prstGeom prst="rect">
            <a:avLst/>
          </a:prstGeom>
          <a:noFill/>
        </p:spPr>
        <p:txBody>
          <a:bodyPr wrap="square" rtlCol="0">
            <a:spAutoFit/>
          </a:bodyPr>
          <a:lstStyle/>
          <a:p>
            <a:pPr algn="ctr"/>
            <a:r>
              <a:rPr lang="en-US" sz="3600" dirty="0" smtClean="0">
                <a:latin typeface="Century Gothic" panose="020B0502020202020204" pitchFamily="34" charset="0"/>
                <a:ea typeface="AGStayInYourLane" panose="02000603000000000000" pitchFamily="2" charset="0"/>
              </a:rPr>
              <a:t>Reading Helper: Informational</a:t>
            </a:r>
            <a:endParaRPr lang="en-US" sz="3600" dirty="0">
              <a:latin typeface="Century Gothic" panose="020B0502020202020204" pitchFamily="34" charset="0"/>
              <a:ea typeface="AGStayInYourLane" panose="02000603000000000000" pitchFamily="2" charset="0"/>
            </a:endParaRPr>
          </a:p>
        </p:txBody>
      </p:sp>
      <p:sp>
        <p:nvSpPr>
          <p:cNvPr id="35" name="Rectangle 34"/>
          <p:cNvSpPr/>
          <p:nvPr/>
        </p:nvSpPr>
        <p:spPr>
          <a:xfrm>
            <a:off x="-536740" y="1137501"/>
            <a:ext cx="4067015" cy="1479123"/>
          </a:xfrm>
          <a:prstGeom prst="rect">
            <a:avLst/>
          </a:prstGeom>
        </p:spPr>
        <p:txBody>
          <a:bodyPr wrap="square">
            <a:spAutoFit/>
          </a:bodyPr>
          <a:lstStyle/>
          <a:p>
            <a:pPr marL="914400" marR="0">
              <a:lnSpc>
                <a:spcPct val="107000"/>
              </a:lnSpc>
              <a:spcBef>
                <a:spcPts val="0"/>
              </a:spcBef>
              <a:spcAft>
                <a:spcPts val="800"/>
              </a:spcAft>
            </a:pPr>
            <a:r>
              <a:rPr lang="en-US" sz="1300" b="1" i="1" dirty="0" smtClean="0">
                <a:latin typeface="Century Gothic" panose="020B0502020202020204" pitchFamily="34" charset="0"/>
                <a:ea typeface="Calibri" panose="020F0502020204030204" pitchFamily="34" charset="0"/>
                <a:cs typeface="Times New Roman" panose="02020603050405020304" pitchFamily="18" charset="0"/>
              </a:rPr>
              <a:t>Main Idea </a:t>
            </a:r>
            <a:r>
              <a:rPr lang="en-US" sz="1300" dirty="0" smtClean="0">
                <a:latin typeface="Century Gothic" panose="020B0502020202020204" pitchFamily="34" charset="0"/>
                <a:ea typeface="Calibri" panose="020F0502020204030204" pitchFamily="34" charset="0"/>
                <a:cs typeface="Times New Roman" panose="02020603050405020304" pitchFamily="18" charset="0"/>
              </a:rPr>
              <a:t>- </a:t>
            </a:r>
            <a:r>
              <a:rPr lang="en-US" sz="1300" dirty="0">
                <a:latin typeface="Century Gothic" panose="020B0502020202020204" pitchFamily="34" charset="0"/>
                <a:ea typeface="Calibri" panose="020F0502020204030204" pitchFamily="34" charset="0"/>
                <a:cs typeface="Times New Roman" panose="02020603050405020304" pitchFamily="18" charset="0"/>
              </a:rPr>
              <a:t>the </a:t>
            </a:r>
            <a:r>
              <a:rPr lang="en-US" sz="1300" dirty="0" smtClean="0">
                <a:latin typeface="Century Gothic" panose="020B0502020202020204" pitchFamily="34" charset="0"/>
                <a:ea typeface="Calibri" panose="020F0502020204030204" pitchFamily="34" charset="0"/>
                <a:cs typeface="Times New Roman" panose="02020603050405020304" pitchFamily="18" charset="0"/>
              </a:rPr>
              <a:t>most important idea that the author wants the reader to understand about a topic</a:t>
            </a:r>
            <a:endParaRPr lang="en-US" sz="1300" dirty="0">
              <a:latin typeface="Century Gothic" panose="020B0502020202020204" pitchFamily="34" charset="0"/>
              <a:ea typeface="Calibri" panose="020F0502020204030204" pitchFamily="34" charset="0"/>
              <a:cs typeface="Times New Roman" panose="02020603050405020304" pitchFamily="18" charset="0"/>
            </a:endParaRPr>
          </a:p>
          <a:p>
            <a:pPr marL="914400" marR="0">
              <a:lnSpc>
                <a:spcPct val="107000"/>
              </a:lnSpc>
              <a:spcBef>
                <a:spcPts val="0"/>
              </a:spcBef>
              <a:spcAft>
                <a:spcPts val="800"/>
              </a:spcAft>
            </a:pPr>
            <a:r>
              <a:rPr lang="en-US" sz="1300" b="1" i="1" dirty="0" smtClean="0">
                <a:latin typeface="Century Gothic" panose="020B0502020202020204" pitchFamily="34" charset="0"/>
                <a:ea typeface="Calibri" panose="020F0502020204030204" pitchFamily="34" charset="0"/>
                <a:cs typeface="Times New Roman" panose="02020603050405020304" pitchFamily="18" charset="0"/>
              </a:rPr>
              <a:t>Supporting Details </a:t>
            </a:r>
            <a:r>
              <a:rPr lang="en-US" sz="1300" dirty="0">
                <a:latin typeface="Century Gothic" panose="020B0502020202020204" pitchFamily="34" charset="0"/>
                <a:ea typeface="Calibri" panose="020F0502020204030204" pitchFamily="34" charset="0"/>
                <a:cs typeface="Times New Roman" panose="02020603050405020304" pitchFamily="18" charset="0"/>
              </a:rPr>
              <a:t>-</a:t>
            </a:r>
            <a:r>
              <a:rPr lang="en-US" sz="1300" dirty="0" smtClean="0">
                <a:latin typeface="Century Gothic" panose="020B0502020202020204" pitchFamily="34" charset="0"/>
                <a:ea typeface="Calibri" panose="020F0502020204030204" pitchFamily="34" charset="0"/>
                <a:cs typeface="Times New Roman" panose="02020603050405020304" pitchFamily="18" charset="0"/>
              </a:rPr>
              <a:t> </a:t>
            </a:r>
            <a:r>
              <a:rPr lang="en-US" sz="1300" dirty="0" smtClean="0">
                <a:latin typeface="Century Gothic" panose="020B0502020202020204" pitchFamily="34" charset="0"/>
                <a:ea typeface="Calibri" panose="020F0502020204030204" pitchFamily="34" charset="0"/>
                <a:cs typeface="Times New Roman" panose="02020603050405020304" pitchFamily="18" charset="0"/>
              </a:rPr>
              <a:t>details used by the author to support or elaborate on the main </a:t>
            </a:r>
            <a:r>
              <a:rPr lang="en-US" sz="1300" dirty="0" smtClean="0">
                <a:latin typeface="Century Gothic" panose="020B0502020202020204" pitchFamily="34" charset="0"/>
                <a:ea typeface="Calibri" panose="020F0502020204030204" pitchFamily="34" charset="0"/>
                <a:cs typeface="Times New Roman" panose="02020603050405020304" pitchFamily="18" charset="0"/>
              </a:rPr>
              <a:t>idea</a:t>
            </a:r>
            <a:endParaRPr lang="en-US" sz="1300" dirty="0">
              <a:latin typeface="Century Gothic" panose="020B0502020202020204" pitchFamily="34" charset="0"/>
              <a:ea typeface="Calibri" panose="020F0502020204030204" pitchFamily="34" charset="0"/>
              <a:cs typeface="Times New Roman" panose="02020603050405020304" pitchFamily="18" charset="0"/>
            </a:endParaRPr>
          </a:p>
        </p:txBody>
      </p:sp>
      <p:sp>
        <p:nvSpPr>
          <p:cNvPr id="36" name="TextBox 35"/>
          <p:cNvSpPr txBox="1"/>
          <p:nvPr/>
        </p:nvSpPr>
        <p:spPr>
          <a:xfrm>
            <a:off x="700451" y="704133"/>
            <a:ext cx="2231168" cy="553998"/>
          </a:xfrm>
          <a:prstGeom prst="rect">
            <a:avLst/>
          </a:prstGeom>
          <a:noFill/>
        </p:spPr>
        <p:txBody>
          <a:bodyPr wrap="square" rtlCol="0">
            <a:spAutoFit/>
          </a:bodyPr>
          <a:lstStyle/>
          <a:p>
            <a:pPr algn="ctr"/>
            <a:r>
              <a:rPr lang="en-US" sz="3000" dirty="0" smtClean="0">
                <a:latin typeface="Century Gothic" panose="020B0502020202020204" pitchFamily="34" charset="0"/>
                <a:ea typeface="AGStayInYourLane" panose="02000603000000000000" pitchFamily="2" charset="0"/>
              </a:rPr>
              <a:t>Main idea</a:t>
            </a:r>
            <a:endParaRPr lang="en-US" sz="3000" dirty="0">
              <a:latin typeface="Century Gothic" panose="020B0502020202020204" pitchFamily="34" charset="0"/>
              <a:ea typeface="AGStayInYourLane" panose="02000603000000000000" pitchFamily="2" charset="0"/>
            </a:endParaRPr>
          </a:p>
        </p:txBody>
      </p:sp>
      <p:sp>
        <p:nvSpPr>
          <p:cNvPr id="37" name="Rounded Rectangle 36"/>
          <p:cNvSpPr/>
          <p:nvPr/>
        </p:nvSpPr>
        <p:spPr>
          <a:xfrm>
            <a:off x="195647" y="2798028"/>
            <a:ext cx="3350838" cy="1862792"/>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38" name="TextBox 37"/>
          <p:cNvSpPr txBox="1"/>
          <p:nvPr/>
        </p:nvSpPr>
        <p:spPr>
          <a:xfrm>
            <a:off x="716659" y="2750849"/>
            <a:ext cx="2231168" cy="553998"/>
          </a:xfrm>
          <a:prstGeom prst="rect">
            <a:avLst/>
          </a:prstGeom>
          <a:noFill/>
        </p:spPr>
        <p:txBody>
          <a:bodyPr wrap="square" rtlCol="0">
            <a:spAutoFit/>
          </a:bodyPr>
          <a:lstStyle/>
          <a:p>
            <a:pPr algn="ctr"/>
            <a:r>
              <a:rPr lang="en-US" sz="3000" dirty="0" smtClean="0">
                <a:latin typeface="Century Gothic" panose="020B0502020202020204" pitchFamily="34" charset="0"/>
                <a:ea typeface="AGStayInYourLane" panose="02000603000000000000" pitchFamily="2" charset="0"/>
              </a:rPr>
              <a:t>Main </a:t>
            </a:r>
            <a:r>
              <a:rPr lang="en-US" sz="3000" dirty="0" smtClean="0">
                <a:latin typeface="Century Gothic" panose="020B0502020202020204" pitchFamily="34" charset="0"/>
                <a:ea typeface="AGStayInYourLane" panose="02000603000000000000" pitchFamily="2" charset="0"/>
              </a:rPr>
              <a:t>Point</a:t>
            </a:r>
            <a:endParaRPr lang="en-US" sz="3000" dirty="0">
              <a:latin typeface="Century Gothic" panose="020B0502020202020204" pitchFamily="34" charset="0"/>
              <a:ea typeface="AGStayInYourLane" panose="02000603000000000000" pitchFamily="2" charset="0"/>
            </a:endParaRPr>
          </a:p>
        </p:txBody>
      </p:sp>
      <p:sp>
        <p:nvSpPr>
          <p:cNvPr id="39" name="Rectangle 38"/>
          <p:cNvSpPr/>
          <p:nvPr/>
        </p:nvSpPr>
        <p:spPr>
          <a:xfrm>
            <a:off x="-603728" y="3193751"/>
            <a:ext cx="4147674" cy="1395254"/>
          </a:xfrm>
          <a:prstGeom prst="rect">
            <a:avLst/>
          </a:prstGeom>
        </p:spPr>
        <p:txBody>
          <a:bodyPr wrap="square">
            <a:spAutoFit/>
          </a:bodyPr>
          <a:lstStyle/>
          <a:p>
            <a:pPr marL="914400">
              <a:spcAft>
                <a:spcPts val="800"/>
              </a:spcAft>
            </a:pPr>
            <a:r>
              <a:rPr lang="en-US" sz="1300" b="1" i="1" dirty="0" smtClean="0">
                <a:latin typeface="Century Gothic" panose="020B0502020202020204" pitchFamily="34" charset="0"/>
                <a:ea typeface="Calibri" panose="020F0502020204030204" pitchFamily="34" charset="0"/>
                <a:cs typeface="Times New Roman" panose="02020603050405020304" pitchFamily="18" charset="0"/>
              </a:rPr>
              <a:t>Main Point </a:t>
            </a:r>
            <a:r>
              <a:rPr lang="en-US" sz="1300" i="1" dirty="0" smtClean="0">
                <a:latin typeface="Century Gothic" panose="020B0502020202020204" pitchFamily="34" charset="0"/>
                <a:ea typeface="Calibri" panose="020F0502020204030204" pitchFamily="34" charset="0"/>
                <a:cs typeface="Times New Roman" panose="02020603050405020304" pitchFamily="18" charset="0"/>
              </a:rPr>
              <a:t>-</a:t>
            </a:r>
            <a:r>
              <a:rPr lang="en-US" sz="1300" b="1" i="1" dirty="0" smtClean="0">
                <a:latin typeface="Century Gothic" panose="020B0502020202020204" pitchFamily="34" charset="0"/>
                <a:ea typeface="Calibri" panose="020F0502020204030204" pitchFamily="34" charset="0"/>
                <a:cs typeface="Times New Roman" panose="02020603050405020304" pitchFamily="18" charset="0"/>
              </a:rPr>
              <a:t> </a:t>
            </a:r>
            <a:r>
              <a:rPr lang="en-US" sz="1300" dirty="0">
                <a:latin typeface="Century Gothic" panose="020B0502020202020204" pitchFamily="34" charset="0"/>
                <a:ea typeface="Champagne &amp; Limousines" panose="020B0502020202020204" pitchFamily="34" charset="0"/>
              </a:rPr>
              <a:t>the belief, opinion, or argument that the author of a text is claiming or proving</a:t>
            </a:r>
          </a:p>
          <a:p>
            <a:pPr marL="914400">
              <a:spcAft>
                <a:spcPts val="800"/>
              </a:spcAft>
            </a:pPr>
            <a:r>
              <a:rPr lang="en-US" sz="1300" b="1" i="1" dirty="0" smtClean="0">
                <a:effectLst/>
                <a:latin typeface="Century Gothic" panose="020B0502020202020204" pitchFamily="34" charset="0"/>
                <a:ea typeface="Calibri" panose="020F0502020204030204" pitchFamily="34" charset="0"/>
                <a:cs typeface="Times New Roman" panose="02020603050405020304" pitchFamily="18" charset="0"/>
              </a:rPr>
              <a:t>Reasons </a:t>
            </a:r>
            <a:r>
              <a:rPr lang="en-US" sz="1300" i="1" dirty="0" smtClean="0">
                <a:effectLst/>
                <a:latin typeface="Century Gothic" panose="020B0502020202020204" pitchFamily="34" charset="0"/>
                <a:ea typeface="Calibri" panose="020F0502020204030204" pitchFamily="34" charset="0"/>
                <a:cs typeface="Times New Roman" panose="02020603050405020304" pitchFamily="18" charset="0"/>
              </a:rPr>
              <a:t>-</a:t>
            </a:r>
            <a:r>
              <a:rPr lang="en-US" sz="1300" b="1" i="1" dirty="0" smtClean="0">
                <a:effectLst/>
                <a:latin typeface="Century Gothic" panose="020B0502020202020204" pitchFamily="34" charset="0"/>
                <a:ea typeface="Calibri" panose="020F0502020204030204" pitchFamily="34" charset="0"/>
                <a:cs typeface="Times New Roman" panose="02020603050405020304" pitchFamily="18" charset="0"/>
              </a:rPr>
              <a:t> </a:t>
            </a:r>
            <a:r>
              <a:rPr lang="en-US" sz="1300" dirty="0">
                <a:latin typeface="Century Gothic" panose="020B0502020202020204" pitchFamily="34" charset="0"/>
                <a:ea typeface="Champagne &amp; Limousines" panose="020B0502020202020204" pitchFamily="34" charset="0"/>
              </a:rPr>
              <a:t>facts, details, or other sources of information that support an author’s claim or main </a:t>
            </a:r>
            <a:r>
              <a:rPr lang="en-US" sz="1300" dirty="0" smtClean="0">
                <a:latin typeface="Century Gothic" panose="020B0502020202020204" pitchFamily="34" charset="0"/>
                <a:ea typeface="Champagne &amp; Limousines" panose="020B0502020202020204" pitchFamily="34" charset="0"/>
              </a:rPr>
              <a:t>point</a:t>
            </a:r>
            <a:endParaRPr lang="en-US" sz="1300" dirty="0">
              <a:latin typeface="Century Gothic" panose="020B0502020202020204" pitchFamily="34" charset="0"/>
            </a:endParaRPr>
          </a:p>
        </p:txBody>
      </p:sp>
      <p:sp>
        <p:nvSpPr>
          <p:cNvPr id="40" name="Rounded Rectangle 39"/>
          <p:cNvSpPr/>
          <p:nvPr/>
        </p:nvSpPr>
        <p:spPr>
          <a:xfrm>
            <a:off x="257327" y="6040337"/>
            <a:ext cx="9203489" cy="1149465"/>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41" name="TextBox 40"/>
          <p:cNvSpPr txBox="1"/>
          <p:nvPr/>
        </p:nvSpPr>
        <p:spPr>
          <a:xfrm>
            <a:off x="1590594" y="6009096"/>
            <a:ext cx="6085447" cy="553998"/>
          </a:xfrm>
          <a:prstGeom prst="rect">
            <a:avLst/>
          </a:prstGeom>
          <a:noFill/>
        </p:spPr>
        <p:txBody>
          <a:bodyPr wrap="square" rtlCol="0">
            <a:spAutoFit/>
          </a:bodyPr>
          <a:lstStyle/>
          <a:p>
            <a:pPr algn="ctr"/>
            <a:r>
              <a:rPr lang="en-US" sz="3000" dirty="0" smtClean="0">
                <a:latin typeface="Century Gothic" panose="020B0502020202020204" pitchFamily="34" charset="0"/>
                <a:ea typeface="AGStayInYourLane" panose="02000603000000000000" pitchFamily="2" charset="0"/>
              </a:rPr>
              <a:t>Author’s Viewpoint</a:t>
            </a:r>
            <a:endParaRPr lang="en-US" sz="3000" dirty="0">
              <a:latin typeface="Century Gothic" panose="020B0502020202020204" pitchFamily="34" charset="0"/>
              <a:ea typeface="AGStayInYourLane" panose="02000603000000000000" pitchFamily="2" charset="0"/>
            </a:endParaRPr>
          </a:p>
        </p:txBody>
      </p:sp>
      <p:sp>
        <p:nvSpPr>
          <p:cNvPr id="42" name="Rectangle 41"/>
          <p:cNvSpPr/>
          <p:nvPr/>
        </p:nvSpPr>
        <p:spPr>
          <a:xfrm>
            <a:off x="-553357" y="6414229"/>
            <a:ext cx="10154557" cy="795089"/>
          </a:xfrm>
          <a:prstGeom prst="rect">
            <a:avLst/>
          </a:prstGeom>
        </p:spPr>
        <p:txBody>
          <a:bodyPr wrap="square">
            <a:spAutoFit/>
          </a:bodyPr>
          <a:lstStyle/>
          <a:p>
            <a:pPr marL="914400" marR="0">
              <a:spcBef>
                <a:spcPts val="0"/>
              </a:spcBef>
              <a:spcAft>
                <a:spcPts val="800"/>
              </a:spcAft>
            </a:pPr>
            <a:r>
              <a:rPr lang="en-US" sz="1300" b="1" i="1" dirty="0" smtClean="0">
                <a:latin typeface="Century Gothic" panose="020B0502020202020204" pitchFamily="34" charset="0"/>
                <a:ea typeface="Calibri" panose="020F0502020204030204" pitchFamily="34" charset="0"/>
                <a:cs typeface="Times New Roman" panose="02020603050405020304" pitchFamily="18" charset="0"/>
              </a:rPr>
              <a:t>Viewpoint </a:t>
            </a:r>
            <a:r>
              <a:rPr lang="en-US" sz="1300" i="1" dirty="0" smtClean="0">
                <a:latin typeface="Century Gothic" panose="020B0502020202020204" pitchFamily="34" charset="0"/>
                <a:ea typeface="Calibri" panose="020F0502020204030204" pitchFamily="34" charset="0"/>
                <a:cs typeface="Times New Roman" panose="02020603050405020304" pitchFamily="18" charset="0"/>
              </a:rPr>
              <a:t>- </a:t>
            </a:r>
            <a:r>
              <a:rPr lang="en-US" sz="1300" b="1" i="1" dirty="0" smtClean="0">
                <a:latin typeface="Century Gothic" panose="020B0502020202020204" pitchFamily="34" charset="0"/>
                <a:ea typeface="Calibri" panose="020F0502020204030204" pitchFamily="34" charset="0"/>
                <a:cs typeface="Times New Roman" panose="02020603050405020304" pitchFamily="18" charset="0"/>
              </a:rPr>
              <a:t> </a:t>
            </a:r>
            <a:r>
              <a:rPr lang="en-US" sz="1300" dirty="0" smtClean="0">
                <a:latin typeface="Century Gothic" panose="020B0502020202020204" pitchFamily="34" charset="0"/>
                <a:ea typeface="Calibri" panose="020F0502020204030204" pitchFamily="34" charset="0"/>
                <a:cs typeface="Times New Roman" panose="02020603050405020304" pitchFamily="18" charset="0"/>
              </a:rPr>
              <a:t>the way an author views or looks at the topic being described</a:t>
            </a:r>
          </a:p>
          <a:p>
            <a:pPr marL="914400" marR="0">
              <a:spcBef>
                <a:spcPts val="0"/>
              </a:spcBef>
              <a:spcAft>
                <a:spcPts val="800"/>
              </a:spcAft>
            </a:pPr>
            <a:r>
              <a:rPr lang="en-US" sz="1300" dirty="0" smtClean="0">
                <a:latin typeface="Century Gothic" panose="020B0502020202020204" pitchFamily="34" charset="0"/>
                <a:ea typeface="Calibri" panose="020F0502020204030204" pitchFamily="34" charset="0"/>
                <a:cs typeface="Times New Roman" panose="02020603050405020304" pitchFamily="18" charset="0"/>
              </a:rPr>
              <a:t>An author’s viewpoint can be positive, negative, or neutral. Readers analyze the facts, details, and word choice to determine an author’s viewpoint.</a:t>
            </a:r>
            <a:endParaRPr lang="en-US" sz="1300" dirty="0">
              <a:effectLst/>
              <a:latin typeface="Century Gothic" panose="020B0502020202020204" pitchFamily="34" charset="0"/>
              <a:ea typeface="Calibri" panose="020F0502020204030204" pitchFamily="34" charset="0"/>
              <a:cs typeface="Times New Roman" panose="02020603050405020304" pitchFamily="18" charset="0"/>
            </a:endParaRPr>
          </a:p>
        </p:txBody>
      </p:sp>
      <p:grpSp>
        <p:nvGrpSpPr>
          <p:cNvPr id="4" name="Group 3"/>
          <p:cNvGrpSpPr/>
          <p:nvPr/>
        </p:nvGrpSpPr>
        <p:grpSpPr>
          <a:xfrm>
            <a:off x="266301" y="4744052"/>
            <a:ext cx="6693861" cy="1024759"/>
            <a:chOff x="3331361" y="3046003"/>
            <a:chExt cx="6693861" cy="1024759"/>
          </a:xfrm>
        </p:grpSpPr>
        <p:sp>
          <p:nvSpPr>
            <p:cNvPr id="46" name="Rounded Rectangle 45"/>
            <p:cNvSpPr/>
            <p:nvPr/>
          </p:nvSpPr>
          <p:spPr>
            <a:xfrm>
              <a:off x="3331361" y="3053329"/>
              <a:ext cx="6693861" cy="1017433"/>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47" name="TextBox 46"/>
            <p:cNvSpPr txBox="1"/>
            <p:nvPr/>
          </p:nvSpPr>
          <p:spPr>
            <a:xfrm>
              <a:off x="5467210" y="3046003"/>
              <a:ext cx="2231168" cy="553998"/>
            </a:xfrm>
            <a:prstGeom prst="rect">
              <a:avLst/>
            </a:prstGeom>
            <a:noFill/>
          </p:spPr>
          <p:txBody>
            <a:bodyPr wrap="square" rtlCol="0">
              <a:spAutoFit/>
            </a:bodyPr>
            <a:lstStyle/>
            <a:p>
              <a:pPr algn="ctr"/>
              <a:r>
                <a:rPr lang="en-US" sz="3000" dirty="0" smtClean="0">
                  <a:latin typeface="Century Gothic" panose="020B0502020202020204" pitchFamily="34" charset="0"/>
                  <a:ea typeface="AGStayInYourLane" panose="02000603000000000000" pitchFamily="2" charset="0"/>
                </a:rPr>
                <a:t>Integrate</a:t>
              </a:r>
              <a:endParaRPr lang="en-US" sz="3000" dirty="0">
                <a:latin typeface="Century Gothic" panose="020B0502020202020204" pitchFamily="34" charset="0"/>
                <a:ea typeface="AGStayInYourLane" panose="02000603000000000000" pitchFamily="2" charset="0"/>
              </a:endParaRPr>
            </a:p>
          </p:txBody>
        </p:sp>
      </p:grpSp>
      <p:grpSp>
        <p:nvGrpSpPr>
          <p:cNvPr id="5" name="Group 4"/>
          <p:cNvGrpSpPr/>
          <p:nvPr/>
        </p:nvGrpSpPr>
        <p:grpSpPr>
          <a:xfrm>
            <a:off x="7013116" y="659146"/>
            <a:ext cx="2447701" cy="5315227"/>
            <a:chOff x="4572338" y="751310"/>
            <a:chExt cx="2447701" cy="5315227"/>
          </a:xfrm>
        </p:grpSpPr>
        <p:sp>
          <p:nvSpPr>
            <p:cNvPr id="50" name="Rounded Rectangle 49"/>
            <p:cNvSpPr/>
            <p:nvPr/>
          </p:nvSpPr>
          <p:spPr>
            <a:xfrm>
              <a:off x="4572338" y="751310"/>
              <a:ext cx="2447700" cy="5315227"/>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51" name="TextBox 50"/>
            <p:cNvSpPr txBox="1"/>
            <p:nvPr/>
          </p:nvSpPr>
          <p:spPr>
            <a:xfrm>
              <a:off x="4572338" y="751310"/>
              <a:ext cx="2447701" cy="461665"/>
            </a:xfrm>
            <a:prstGeom prst="rect">
              <a:avLst/>
            </a:prstGeom>
            <a:noFill/>
          </p:spPr>
          <p:txBody>
            <a:bodyPr wrap="square" rtlCol="0">
              <a:spAutoFit/>
            </a:bodyPr>
            <a:lstStyle/>
            <a:p>
              <a:pPr algn="ctr"/>
              <a:r>
                <a:rPr lang="en-US" sz="2400" dirty="0" smtClean="0">
                  <a:latin typeface="Century Gothic" panose="020B0502020202020204" pitchFamily="34" charset="0"/>
                  <a:ea typeface="AGStayInYourLane" panose="02000603000000000000" pitchFamily="2" charset="0"/>
                </a:rPr>
                <a:t>Text </a:t>
              </a:r>
              <a:r>
                <a:rPr lang="en-US" sz="2400" dirty="0" smtClean="0">
                  <a:latin typeface="Century Gothic" panose="020B0502020202020204" pitchFamily="34" charset="0"/>
                  <a:ea typeface="AGStayInYourLane" panose="02000603000000000000" pitchFamily="2" charset="0"/>
                </a:rPr>
                <a:t>Structures</a:t>
              </a:r>
              <a:endParaRPr lang="en-US" sz="2400" dirty="0">
                <a:latin typeface="Century Gothic" panose="020B0502020202020204" pitchFamily="34" charset="0"/>
                <a:ea typeface="AGStayInYourLane" panose="02000603000000000000" pitchFamily="2" charset="0"/>
              </a:endParaRPr>
            </a:p>
          </p:txBody>
        </p:sp>
      </p:grpSp>
      <p:sp>
        <p:nvSpPr>
          <p:cNvPr id="53" name="Rounded Rectangle 52"/>
          <p:cNvSpPr/>
          <p:nvPr/>
        </p:nvSpPr>
        <p:spPr>
          <a:xfrm>
            <a:off x="3612316" y="741494"/>
            <a:ext cx="3313121" cy="3888733"/>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54" name="TextBox 53"/>
          <p:cNvSpPr txBox="1"/>
          <p:nvPr/>
        </p:nvSpPr>
        <p:spPr>
          <a:xfrm>
            <a:off x="3682366" y="859016"/>
            <a:ext cx="3172137" cy="492443"/>
          </a:xfrm>
          <a:prstGeom prst="rect">
            <a:avLst/>
          </a:prstGeom>
          <a:noFill/>
        </p:spPr>
        <p:txBody>
          <a:bodyPr wrap="square" rtlCol="0">
            <a:spAutoFit/>
          </a:bodyPr>
          <a:lstStyle/>
          <a:p>
            <a:pPr algn="ctr"/>
            <a:r>
              <a:rPr lang="en-US" sz="2600" dirty="0" smtClean="0">
                <a:latin typeface="Century Gothic" panose="020B0502020202020204" pitchFamily="34" charset="0"/>
                <a:ea typeface="AGStayInYourLane" panose="02000603000000000000" pitchFamily="2" charset="0"/>
              </a:rPr>
              <a:t>Multiple </a:t>
            </a:r>
            <a:r>
              <a:rPr lang="en-US" sz="2600" dirty="0" smtClean="0">
                <a:latin typeface="Century Gothic" panose="020B0502020202020204" pitchFamily="34" charset="0"/>
                <a:ea typeface="AGStayInYourLane" panose="02000603000000000000" pitchFamily="2" charset="0"/>
              </a:rPr>
              <a:t>Accounts</a:t>
            </a:r>
            <a:endParaRPr lang="en-US" sz="2600" dirty="0">
              <a:latin typeface="Century Gothic" panose="020B0502020202020204" pitchFamily="34" charset="0"/>
              <a:ea typeface="AGStayInYourLane" panose="02000603000000000000" pitchFamily="2" charset="0"/>
            </a:endParaRPr>
          </a:p>
        </p:txBody>
      </p:sp>
      <p:sp>
        <p:nvSpPr>
          <p:cNvPr id="55" name="Rectangle 54"/>
          <p:cNvSpPr/>
          <p:nvPr/>
        </p:nvSpPr>
        <p:spPr>
          <a:xfrm>
            <a:off x="3749057" y="1427231"/>
            <a:ext cx="3105446" cy="2893100"/>
          </a:xfrm>
          <a:prstGeom prst="rect">
            <a:avLst/>
          </a:prstGeom>
        </p:spPr>
        <p:txBody>
          <a:bodyPr wrap="square">
            <a:spAutoFit/>
          </a:bodyPr>
          <a:lstStyle/>
          <a:p>
            <a:r>
              <a:rPr lang="en-US" sz="1300" b="1" dirty="0" smtClean="0">
                <a:latin typeface="Century Gothic" panose="020B0502020202020204" pitchFamily="34" charset="0"/>
                <a:ea typeface="Calibri" panose="020F0502020204030204" pitchFamily="34" charset="0"/>
                <a:cs typeface="Times New Roman" panose="02020603050405020304" pitchFamily="18" charset="0"/>
              </a:rPr>
              <a:t>Firsthand Account </a:t>
            </a:r>
            <a:r>
              <a:rPr lang="en-US" sz="1300" dirty="0" smtClean="0">
                <a:latin typeface="Century Gothic" panose="020B0502020202020204" pitchFamily="34" charset="0"/>
                <a:ea typeface="Calibri" panose="020F0502020204030204" pitchFamily="34" charset="0"/>
                <a:cs typeface="Times New Roman" panose="02020603050405020304" pitchFamily="18" charset="0"/>
              </a:rPr>
              <a:t>- </a:t>
            </a:r>
            <a:r>
              <a:rPr lang="en-US" sz="1300" dirty="0">
                <a:latin typeface="Century Gothic" panose="020B0502020202020204" pitchFamily="34" charset="0"/>
              </a:rPr>
              <a:t>The account is told from someone who was actually at the event that he or she is writing about</a:t>
            </a:r>
            <a:r>
              <a:rPr lang="en-US" sz="1300" dirty="0" smtClean="0">
                <a:latin typeface="Century Gothic" panose="020B0502020202020204" pitchFamily="34" charset="0"/>
              </a:rPr>
              <a:t>. Examples: diaries and autobiographies</a:t>
            </a:r>
            <a:endParaRPr lang="en-US" sz="1300" dirty="0">
              <a:latin typeface="Century Gothic" panose="020B0502020202020204" pitchFamily="34" charset="0"/>
            </a:endParaRPr>
          </a:p>
          <a:p>
            <a:pPr defTabSz="960120">
              <a:defRPr/>
            </a:pPr>
            <a:endParaRPr lang="en-US" sz="1300" b="1" dirty="0" smtClean="0">
              <a:latin typeface="Century Gothic" panose="020B0502020202020204" pitchFamily="34" charset="0"/>
              <a:ea typeface="Calibri" panose="020F0502020204030204" pitchFamily="34" charset="0"/>
              <a:cs typeface="Times New Roman" panose="02020603050405020304" pitchFamily="18" charset="0"/>
            </a:endParaRPr>
          </a:p>
          <a:p>
            <a:pPr defTabSz="960120">
              <a:defRPr/>
            </a:pPr>
            <a:r>
              <a:rPr lang="en-US" sz="1300" b="1" dirty="0" smtClean="0">
                <a:latin typeface="Century Gothic" panose="020B0502020202020204" pitchFamily="34" charset="0"/>
                <a:ea typeface="Calibri" panose="020F0502020204030204" pitchFamily="34" charset="0"/>
                <a:cs typeface="Times New Roman" panose="02020603050405020304" pitchFamily="18" charset="0"/>
              </a:rPr>
              <a:t>Secondhand Account </a:t>
            </a:r>
            <a:r>
              <a:rPr lang="en-US" sz="1300" dirty="0" smtClean="0">
                <a:latin typeface="Century Gothic" panose="020B0502020202020204" pitchFamily="34" charset="0"/>
                <a:ea typeface="Calibri" panose="020F0502020204030204" pitchFamily="34" charset="0"/>
                <a:cs typeface="Times New Roman" panose="02020603050405020304" pitchFamily="18" charset="0"/>
              </a:rPr>
              <a:t>- </a:t>
            </a:r>
            <a:r>
              <a:rPr lang="en-US" sz="1300" dirty="0">
                <a:latin typeface="Century Gothic" panose="020B0502020202020204" pitchFamily="34" charset="0"/>
              </a:rPr>
              <a:t>The account is told </a:t>
            </a:r>
            <a:r>
              <a:rPr lang="en-US" sz="1300" dirty="0" smtClean="0">
                <a:latin typeface="Century Gothic" panose="020B0502020202020204" pitchFamily="34" charset="0"/>
              </a:rPr>
              <a:t>based on research</a:t>
            </a:r>
            <a:r>
              <a:rPr lang="en-US" sz="1300" dirty="0">
                <a:latin typeface="Century Gothic" panose="020B0502020202020204" pitchFamily="34" charset="0"/>
              </a:rPr>
              <a:t>. The event is being described by someone who was not there and did not experience it personally</a:t>
            </a:r>
            <a:r>
              <a:rPr lang="en-US" sz="1300" dirty="0" smtClean="0">
                <a:latin typeface="Century Gothic" panose="020B0502020202020204" pitchFamily="34" charset="0"/>
              </a:rPr>
              <a:t>. Examples: informational books and textbooks</a:t>
            </a:r>
            <a:endParaRPr lang="en-US" sz="1300" dirty="0">
              <a:latin typeface="Century Gothic" panose="020B0502020202020204" pitchFamily="34" charset="0"/>
            </a:endParaRPr>
          </a:p>
          <a:p>
            <a:pPr lvl="0" defTabSz="960120">
              <a:defRPr/>
            </a:pPr>
            <a:endParaRPr lang="en-US" sz="1300" dirty="0">
              <a:latin typeface="Century Gothic" panose="020B0502020202020204" pitchFamily="34" charset="0"/>
              <a:ea typeface="Champagne &amp; Limousines" panose="020B0502020202020204" pitchFamily="34" charset="0"/>
            </a:endParaRPr>
          </a:p>
        </p:txBody>
      </p:sp>
      <p:sp>
        <p:nvSpPr>
          <p:cNvPr id="6" name="Rectangle 5"/>
          <p:cNvSpPr/>
          <p:nvPr/>
        </p:nvSpPr>
        <p:spPr>
          <a:xfrm>
            <a:off x="35467" y="46299"/>
            <a:ext cx="9530266" cy="7222603"/>
          </a:xfrm>
          <a:prstGeom prst="rect">
            <a:avLst/>
          </a:prstGeom>
          <a:no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p:cNvSpPr/>
          <p:nvPr/>
        </p:nvSpPr>
        <p:spPr>
          <a:xfrm>
            <a:off x="323103" y="5221460"/>
            <a:ext cx="6616097" cy="477054"/>
          </a:xfrm>
          <a:prstGeom prst="rect">
            <a:avLst/>
          </a:prstGeom>
        </p:spPr>
        <p:txBody>
          <a:bodyPr wrap="square">
            <a:spAutoFit/>
          </a:bodyPr>
          <a:lstStyle/>
          <a:p>
            <a:pPr lvl="0" defTabSz="960120">
              <a:defRPr/>
            </a:pPr>
            <a:r>
              <a:rPr lang="en-US" sz="1300" b="1" i="1" dirty="0" smtClean="0">
                <a:latin typeface="Century Gothic" panose="020B0502020202020204" pitchFamily="34" charset="0"/>
                <a:ea typeface="Calibri" panose="020F0502020204030204" pitchFamily="34" charset="0"/>
                <a:cs typeface="Times New Roman" panose="02020603050405020304" pitchFamily="18" charset="0"/>
              </a:rPr>
              <a:t>Integrate </a:t>
            </a:r>
            <a:r>
              <a:rPr lang="en-US" sz="1300" i="1" dirty="0" smtClean="0">
                <a:latin typeface="Century Gothic" panose="020B0502020202020204" pitchFamily="34" charset="0"/>
                <a:ea typeface="Calibri" panose="020F0502020204030204" pitchFamily="34" charset="0"/>
                <a:cs typeface="Times New Roman" panose="02020603050405020304" pitchFamily="18" charset="0"/>
              </a:rPr>
              <a:t>– </a:t>
            </a:r>
            <a:r>
              <a:rPr lang="en-US" sz="1200" dirty="0">
                <a:latin typeface="Century Gothic" panose="020B0502020202020204" pitchFamily="34" charset="0"/>
                <a:ea typeface="Champagne &amp; Limousines" panose="020B0502020202020204" pitchFamily="34" charset="0"/>
              </a:rPr>
              <a:t>to combine information from two or more sources to write one text about the topic</a:t>
            </a:r>
          </a:p>
        </p:txBody>
      </p:sp>
      <p:sp>
        <p:nvSpPr>
          <p:cNvPr id="32" name="Rectangle 31"/>
          <p:cNvSpPr/>
          <p:nvPr/>
        </p:nvSpPr>
        <p:spPr>
          <a:xfrm>
            <a:off x="6189645" y="1099335"/>
            <a:ext cx="3297648" cy="5041380"/>
          </a:xfrm>
          <a:prstGeom prst="rect">
            <a:avLst/>
          </a:prstGeom>
        </p:spPr>
        <p:txBody>
          <a:bodyPr wrap="square">
            <a:spAutoFit/>
          </a:bodyPr>
          <a:lstStyle/>
          <a:p>
            <a:pPr marL="914400" marR="0">
              <a:spcBef>
                <a:spcPts val="0"/>
              </a:spcBef>
              <a:spcAft>
                <a:spcPts val="800"/>
              </a:spcAft>
            </a:pPr>
            <a:r>
              <a:rPr lang="en-US" sz="1290" b="1" i="1" dirty="0" smtClean="0">
                <a:latin typeface="Century Gothic" panose="020B0502020202020204" pitchFamily="34" charset="0"/>
                <a:ea typeface="Calibri" panose="020F0502020204030204" pitchFamily="34" charset="0"/>
                <a:cs typeface="Times New Roman" panose="02020603050405020304" pitchFamily="18" charset="0"/>
              </a:rPr>
              <a:t>Text </a:t>
            </a:r>
            <a:r>
              <a:rPr lang="en-US" sz="1290" b="1" i="1" dirty="0" smtClean="0">
                <a:latin typeface="Century Gothic" panose="020B0502020202020204" pitchFamily="34" charset="0"/>
                <a:ea typeface="Calibri" panose="020F0502020204030204" pitchFamily="34" charset="0"/>
                <a:cs typeface="Times New Roman" panose="02020603050405020304" pitchFamily="18" charset="0"/>
              </a:rPr>
              <a:t>Structure </a:t>
            </a:r>
            <a:r>
              <a:rPr lang="en-US" sz="1290" dirty="0" smtClean="0">
                <a:latin typeface="Century Gothic" panose="020B0502020202020204" pitchFamily="34" charset="0"/>
                <a:ea typeface="Calibri" panose="020F0502020204030204" pitchFamily="34" charset="0"/>
                <a:cs typeface="Times New Roman" panose="02020603050405020304" pitchFamily="18" charset="0"/>
              </a:rPr>
              <a:t>-</a:t>
            </a:r>
            <a:r>
              <a:rPr lang="en-US" sz="1290" b="1" i="1" dirty="0" smtClean="0">
                <a:latin typeface="Century Gothic" panose="020B0502020202020204" pitchFamily="34" charset="0"/>
                <a:ea typeface="Calibri" panose="020F0502020204030204" pitchFamily="34" charset="0"/>
                <a:cs typeface="Times New Roman" panose="02020603050405020304" pitchFamily="18" charset="0"/>
              </a:rPr>
              <a:t> </a:t>
            </a:r>
            <a:r>
              <a:rPr lang="en-US" sz="1290" dirty="0" smtClean="0">
                <a:latin typeface="Century Gothic" panose="020B0502020202020204" pitchFamily="34" charset="0"/>
                <a:ea typeface="Calibri" panose="020F0502020204030204" pitchFamily="34" charset="0"/>
                <a:cs typeface="Times New Roman" panose="02020603050405020304" pitchFamily="18" charset="0"/>
              </a:rPr>
              <a:t>the way an author organizes a text</a:t>
            </a:r>
          </a:p>
          <a:p>
            <a:pPr marL="914400" marR="0">
              <a:spcBef>
                <a:spcPts val="0"/>
              </a:spcBef>
              <a:spcAft>
                <a:spcPts val="800"/>
              </a:spcAft>
            </a:pPr>
            <a:r>
              <a:rPr lang="en-US" sz="1290" b="1" i="1" dirty="0" smtClean="0">
                <a:latin typeface="Century Gothic" panose="020B0502020202020204" pitchFamily="34" charset="0"/>
                <a:ea typeface="Calibri" panose="020F0502020204030204" pitchFamily="34" charset="0"/>
                <a:cs typeface="Times New Roman" panose="02020603050405020304" pitchFamily="18" charset="0"/>
              </a:rPr>
              <a:t>Description </a:t>
            </a:r>
            <a:r>
              <a:rPr lang="en-US" sz="1290" dirty="0" smtClean="0">
                <a:latin typeface="Century Gothic" panose="020B0502020202020204" pitchFamily="34" charset="0"/>
                <a:ea typeface="Calibri" panose="020F0502020204030204" pitchFamily="34" charset="0"/>
                <a:cs typeface="Times New Roman" panose="02020603050405020304" pitchFamily="18" charset="0"/>
              </a:rPr>
              <a:t>-</a:t>
            </a:r>
            <a:r>
              <a:rPr lang="en-US" sz="1290" dirty="0" smtClean="0">
                <a:effectLst/>
                <a:latin typeface="Century Gothic" panose="020B0502020202020204" pitchFamily="34" charset="0"/>
                <a:ea typeface="Calibri" panose="020F0502020204030204" pitchFamily="34" charset="0"/>
                <a:cs typeface="Times New Roman" panose="02020603050405020304" pitchFamily="18" charset="0"/>
              </a:rPr>
              <a:t> </a:t>
            </a:r>
            <a:r>
              <a:rPr lang="en-US" sz="1290" dirty="0" smtClean="0">
                <a:effectLst/>
                <a:latin typeface="Century Gothic" panose="020B0502020202020204" pitchFamily="34" charset="0"/>
                <a:ea typeface="Calibri" panose="020F0502020204030204" pitchFamily="34" charset="0"/>
                <a:cs typeface="Times New Roman" panose="02020603050405020304" pitchFamily="18" charset="0"/>
              </a:rPr>
              <a:t>explains a topic, idea, person, </a:t>
            </a:r>
            <a:r>
              <a:rPr lang="en-US" sz="1290" dirty="0" smtClean="0">
                <a:effectLst/>
                <a:latin typeface="Century Gothic" panose="020B0502020202020204" pitchFamily="34" charset="0"/>
                <a:ea typeface="Calibri" panose="020F0502020204030204" pitchFamily="34" charset="0"/>
                <a:cs typeface="Times New Roman" panose="02020603050405020304" pitchFamily="18" charset="0"/>
              </a:rPr>
              <a:t>place, </a:t>
            </a:r>
            <a:r>
              <a:rPr lang="en-US" sz="1290" dirty="0" smtClean="0">
                <a:effectLst/>
                <a:latin typeface="Century Gothic" panose="020B0502020202020204" pitchFamily="34" charset="0"/>
                <a:ea typeface="Calibri" panose="020F0502020204030204" pitchFamily="34" charset="0"/>
                <a:cs typeface="Times New Roman" panose="02020603050405020304" pitchFamily="18" charset="0"/>
              </a:rPr>
              <a:t>or object by listing characteristics, features, and examples</a:t>
            </a:r>
            <a:endParaRPr lang="en-US" sz="1290" dirty="0" smtClean="0">
              <a:latin typeface="Century Gothic" panose="020B0502020202020204" pitchFamily="34" charset="0"/>
              <a:ea typeface="Calibri" panose="020F0502020204030204" pitchFamily="34" charset="0"/>
              <a:cs typeface="Times New Roman" panose="02020603050405020304" pitchFamily="18" charset="0"/>
            </a:endParaRPr>
          </a:p>
          <a:p>
            <a:pPr marL="914400" marR="0">
              <a:spcBef>
                <a:spcPts val="0"/>
              </a:spcBef>
              <a:spcAft>
                <a:spcPts val="800"/>
              </a:spcAft>
            </a:pPr>
            <a:r>
              <a:rPr lang="en-US" sz="1290" b="1" i="1" dirty="0" smtClean="0">
                <a:latin typeface="Century Gothic" panose="020B0502020202020204" pitchFamily="34" charset="0"/>
                <a:ea typeface="Calibri" panose="020F0502020204030204" pitchFamily="34" charset="0"/>
                <a:cs typeface="Times New Roman" panose="02020603050405020304" pitchFamily="18" charset="0"/>
              </a:rPr>
              <a:t>Chronological Order </a:t>
            </a:r>
            <a:r>
              <a:rPr lang="en-US" sz="1290" i="1" dirty="0" smtClean="0">
                <a:latin typeface="Century Gothic" panose="020B0502020202020204" pitchFamily="34" charset="0"/>
                <a:ea typeface="Calibri" panose="020F0502020204030204" pitchFamily="34" charset="0"/>
                <a:cs typeface="Times New Roman" panose="02020603050405020304" pitchFamily="18" charset="0"/>
              </a:rPr>
              <a:t>-</a:t>
            </a:r>
            <a:r>
              <a:rPr lang="en-US" sz="1290" dirty="0" smtClean="0">
                <a:latin typeface="Century Gothic" panose="020B0502020202020204" pitchFamily="34" charset="0"/>
                <a:ea typeface="Calibri" panose="020F0502020204030204" pitchFamily="34" charset="0"/>
                <a:cs typeface="Times New Roman" panose="02020603050405020304" pitchFamily="18" charset="0"/>
              </a:rPr>
              <a:t>written </a:t>
            </a:r>
            <a:r>
              <a:rPr lang="en-US" sz="1290" dirty="0" smtClean="0">
                <a:latin typeface="Century Gothic" panose="020B0502020202020204" pitchFamily="34" charset="0"/>
                <a:ea typeface="Calibri" panose="020F0502020204030204" pitchFamily="34" charset="0"/>
                <a:cs typeface="Times New Roman" panose="02020603050405020304" pitchFamily="18" charset="0"/>
              </a:rPr>
              <a:t>in the order in which steps or events occur</a:t>
            </a:r>
            <a:endParaRPr lang="en-US" sz="1290" b="1" i="1" dirty="0">
              <a:effectLst/>
              <a:latin typeface="Century Gothic" panose="020B0502020202020204" pitchFamily="34" charset="0"/>
              <a:ea typeface="Calibri" panose="020F0502020204030204" pitchFamily="34" charset="0"/>
              <a:cs typeface="Times New Roman" panose="02020603050405020304" pitchFamily="18" charset="0"/>
            </a:endParaRPr>
          </a:p>
          <a:p>
            <a:pPr marL="914400" marR="0">
              <a:spcBef>
                <a:spcPts val="0"/>
              </a:spcBef>
              <a:spcAft>
                <a:spcPts val="800"/>
              </a:spcAft>
            </a:pPr>
            <a:r>
              <a:rPr lang="en-US" sz="1290" b="1" i="1" dirty="0" smtClean="0">
                <a:latin typeface="Century Gothic" panose="020B0502020202020204" pitchFamily="34" charset="0"/>
                <a:ea typeface="Calibri" panose="020F0502020204030204" pitchFamily="34" charset="0"/>
                <a:cs typeface="Times New Roman" panose="02020603050405020304" pitchFamily="18" charset="0"/>
              </a:rPr>
              <a:t>Problem and Solution </a:t>
            </a:r>
            <a:r>
              <a:rPr lang="en-US" sz="1290" i="1" dirty="0" smtClean="0">
                <a:latin typeface="Century Gothic" panose="020B0502020202020204" pitchFamily="34" charset="0"/>
                <a:ea typeface="Calibri" panose="020F0502020204030204" pitchFamily="34" charset="0"/>
                <a:cs typeface="Times New Roman" panose="02020603050405020304" pitchFamily="18" charset="0"/>
              </a:rPr>
              <a:t>-</a:t>
            </a:r>
            <a:r>
              <a:rPr lang="en-US" sz="1290" b="1" i="1" dirty="0" smtClean="0">
                <a:latin typeface="Century Gothic" panose="020B0502020202020204" pitchFamily="34" charset="0"/>
                <a:ea typeface="Calibri" panose="020F0502020204030204" pitchFamily="34" charset="0"/>
                <a:cs typeface="Times New Roman" panose="02020603050405020304" pitchFamily="18" charset="0"/>
              </a:rPr>
              <a:t> </a:t>
            </a:r>
            <a:r>
              <a:rPr lang="en-US" sz="1290" dirty="0" smtClean="0">
                <a:latin typeface="Century Gothic" panose="020B0502020202020204" pitchFamily="34" charset="0"/>
                <a:ea typeface="Calibri" panose="020F0502020204030204" pitchFamily="34" charset="0"/>
                <a:cs typeface="Times New Roman" panose="02020603050405020304" pitchFamily="18" charset="0"/>
              </a:rPr>
              <a:t>presents a problem and one or more solutions</a:t>
            </a:r>
            <a:endParaRPr lang="en-US" sz="1290" b="1" i="1" dirty="0">
              <a:effectLst/>
              <a:latin typeface="Century Gothic" panose="020B0502020202020204" pitchFamily="34" charset="0"/>
              <a:ea typeface="Calibri" panose="020F0502020204030204" pitchFamily="34" charset="0"/>
              <a:cs typeface="Times New Roman" panose="02020603050405020304" pitchFamily="18" charset="0"/>
            </a:endParaRPr>
          </a:p>
          <a:p>
            <a:pPr marL="914400" marR="0">
              <a:spcBef>
                <a:spcPts val="0"/>
              </a:spcBef>
              <a:spcAft>
                <a:spcPts val="800"/>
              </a:spcAft>
            </a:pPr>
            <a:r>
              <a:rPr lang="en-US" sz="1290" b="1" i="1" dirty="0" smtClean="0">
                <a:latin typeface="Century Gothic" panose="020B0502020202020204" pitchFamily="34" charset="0"/>
                <a:ea typeface="Calibri" panose="020F0502020204030204" pitchFamily="34" charset="0"/>
                <a:cs typeface="Times New Roman" panose="02020603050405020304" pitchFamily="18" charset="0"/>
              </a:rPr>
              <a:t>Cause and Effect </a:t>
            </a:r>
            <a:r>
              <a:rPr lang="en-US" sz="1290" i="1" dirty="0" smtClean="0">
                <a:latin typeface="Century Gothic" panose="020B0502020202020204" pitchFamily="34" charset="0"/>
                <a:ea typeface="Calibri" panose="020F0502020204030204" pitchFamily="34" charset="0"/>
                <a:cs typeface="Times New Roman" panose="02020603050405020304" pitchFamily="18" charset="0"/>
              </a:rPr>
              <a:t>-</a:t>
            </a:r>
            <a:r>
              <a:rPr lang="en-US" sz="1290" b="1" i="1" dirty="0" smtClean="0">
                <a:latin typeface="Century Gothic" panose="020B0502020202020204" pitchFamily="34" charset="0"/>
                <a:ea typeface="Calibri" panose="020F0502020204030204" pitchFamily="34" charset="0"/>
                <a:cs typeface="Times New Roman" panose="02020603050405020304" pitchFamily="18" charset="0"/>
              </a:rPr>
              <a:t> </a:t>
            </a:r>
            <a:r>
              <a:rPr lang="en-US" sz="1290" dirty="0" smtClean="0">
                <a:latin typeface="Century Gothic" panose="020B0502020202020204" pitchFamily="34" charset="0"/>
                <a:ea typeface="Calibri" panose="020F0502020204030204" pitchFamily="34" charset="0"/>
                <a:cs typeface="Times New Roman" panose="02020603050405020304" pitchFamily="18" charset="0"/>
              </a:rPr>
              <a:t>describes </a:t>
            </a:r>
            <a:r>
              <a:rPr lang="en-US" sz="1290" dirty="0" smtClean="0">
                <a:latin typeface="Century Gothic" panose="020B0502020202020204" pitchFamily="34" charset="0"/>
                <a:ea typeface="Calibri" panose="020F0502020204030204" pitchFamily="34" charset="0"/>
                <a:cs typeface="Times New Roman" panose="02020603050405020304" pitchFamily="18" charset="0"/>
              </a:rPr>
              <a:t>an event (the cause) and the effects of that event</a:t>
            </a:r>
          </a:p>
          <a:p>
            <a:pPr marL="914400">
              <a:spcAft>
                <a:spcPts val="800"/>
              </a:spcAft>
            </a:pPr>
            <a:r>
              <a:rPr lang="en-US" sz="1290" b="1" i="1" dirty="0" smtClean="0">
                <a:latin typeface="Century Gothic" panose="020B0502020202020204" pitchFamily="34" charset="0"/>
                <a:ea typeface="Calibri" panose="020F0502020204030204" pitchFamily="34" charset="0"/>
                <a:cs typeface="Times New Roman" panose="02020603050405020304" pitchFamily="18" charset="0"/>
              </a:rPr>
              <a:t>Compare and Contrast </a:t>
            </a:r>
            <a:r>
              <a:rPr lang="en-US" sz="1290" i="1" dirty="0" smtClean="0">
                <a:latin typeface="Century Gothic" panose="020B0502020202020204" pitchFamily="34" charset="0"/>
                <a:ea typeface="Calibri" panose="020F0502020204030204" pitchFamily="34" charset="0"/>
                <a:cs typeface="Times New Roman" panose="02020603050405020304" pitchFamily="18" charset="0"/>
              </a:rPr>
              <a:t>- </a:t>
            </a:r>
            <a:r>
              <a:rPr lang="en-US" sz="1290" dirty="0" smtClean="0">
                <a:latin typeface="Century Gothic" panose="020B0502020202020204" pitchFamily="34" charset="0"/>
                <a:ea typeface="Calibri" panose="020F0502020204030204" pitchFamily="34" charset="0"/>
                <a:cs typeface="Times New Roman" panose="02020603050405020304" pitchFamily="18" charset="0"/>
              </a:rPr>
              <a:t>explains how </a:t>
            </a:r>
            <a:r>
              <a:rPr lang="en-US" sz="1290" dirty="0" smtClean="0">
                <a:latin typeface="Century Gothic" panose="020B0502020202020204" pitchFamily="34" charset="0"/>
                <a:ea typeface="Calibri" panose="020F0502020204030204" pitchFamily="34" charset="0"/>
                <a:cs typeface="Times New Roman" panose="02020603050405020304" pitchFamily="18" charset="0"/>
              </a:rPr>
              <a:t>two </a:t>
            </a:r>
            <a:r>
              <a:rPr lang="en-US" sz="1290" dirty="0" smtClean="0">
                <a:latin typeface="Century Gothic" panose="020B0502020202020204" pitchFamily="34" charset="0"/>
                <a:ea typeface="Calibri" panose="020F0502020204030204" pitchFamily="34" charset="0"/>
                <a:cs typeface="Times New Roman" panose="02020603050405020304" pitchFamily="18" charset="0"/>
              </a:rPr>
              <a:t>or more topics are similar and different</a:t>
            </a:r>
            <a:endParaRPr lang="en-US" sz="1290" dirty="0">
              <a:latin typeface="Century Gothic" panose="020B0502020202020204" pitchFamily="34" charset="0"/>
              <a:ea typeface="Calibri" panose="020F0502020204030204" pitchFamily="34" charset="0"/>
              <a:cs typeface="Times New Roman" panose="02020603050405020304" pitchFamily="18" charset="0"/>
            </a:endParaRPr>
          </a:p>
          <a:p>
            <a:pPr marL="914400" marR="0">
              <a:spcBef>
                <a:spcPts val="0"/>
              </a:spcBef>
              <a:spcAft>
                <a:spcPts val="800"/>
              </a:spcAft>
            </a:pPr>
            <a:endParaRPr lang="en-US" sz="1290" dirty="0" smtClean="0">
              <a:latin typeface="Century Gothic" panose="020B0502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003696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251839" y="987712"/>
            <a:ext cx="4997834" cy="4383701"/>
          </a:xfrm>
          <a:prstGeom prst="rect">
            <a:avLst/>
          </a:prstGeom>
          <a:noFill/>
        </p:spPr>
        <p:txBody>
          <a:bodyPr wrap="square" rtlCol="0">
            <a:spAutoFit/>
          </a:bodyPr>
          <a:lstStyle/>
          <a:p>
            <a:endParaRPr lang="en-US" sz="1328" dirty="0">
              <a:latin typeface="Champagne &amp; Limousines" panose="020B0502020202020204" pitchFamily="34" charset="0"/>
              <a:ea typeface="Champagne &amp; Limousines" panose="020B0502020202020204" pitchFamily="34" charset="0"/>
            </a:endParaRPr>
          </a:p>
          <a:p>
            <a:endParaRPr lang="en-US" sz="1328" dirty="0">
              <a:latin typeface="Champagne &amp; Limousines" panose="020B0502020202020204" pitchFamily="34" charset="0"/>
              <a:ea typeface="Champagne &amp; Limousines" panose="020B0502020202020204" pitchFamily="34" charset="0"/>
            </a:endParaRPr>
          </a:p>
          <a:p>
            <a:endParaRPr lang="en-US" sz="1328" dirty="0">
              <a:latin typeface="Champagne &amp; Limousines" panose="020B0502020202020204" pitchFamily="34" charset="0"/>
              <a:ea typeface="Champagne &amp; Limousines" panose="020B0502020202020204" pitchFamily="34" charset="0"/>
            </a:endParaRPr>
          </a:p>
          <a:p>
            <a:endParaRPr lang="en-US" sz="1328" dirty="0">
              <a:latin typeface="Champagne &amp; Limousines" panose="020B0502020202020204" pitchFamily="34" charset="0"/>
              <a:ea typeface="Champagne &amp; Limousines" panose="020B0502020202020204" pitchFamily="34" charset="0"/>
            </a:endParaRPr>
          </a:p>
          <a:p>
            <a:endParaRPr lang="en-US" sz="1328" dirty="0">
              <a:latin typeface="Champagne &amp; Limousines" panose="020B0502020202020204" pitchFamily="34" charset="0"/>
              <a:ea typeface="Champagne &amp; Limousines" panose="020B0502020202020204" pitchFamily="34" charset="0"/>
            </a:endParaRPr>
          </a:p>
          <a:p>
            <a:endParaRPr lang="en-US" sz="1328" dirty="0">
              <a:latin typeface="Champagne &amp; Limousines" panose="020B0502020202020204" pitchFamily="34" charset="0"/>
              <a:ea typeface="Champagne &amp; Limousines" panose="020B0502020202020204" pitchFamily="34" charset="0"/>
            </a:endParaRPr>
          </a:p>
          <a:p>
            <a:endParaRPr lang="en-US" sz="1328" dirty="0">
              <a:latin typeface="Champagne &amp; Limousines" panose="020B0502020202020204" pitchFamily="34" charset="0"/>
              <a:ea typeface="Champagne &amp; Limousines" panose="020B0502020202020204" pitchFamily="34" charset="0"/>
            </a:endParaRPr>
          </a:p>
          <a:p>
            <a:endParaRPr lang="en-US" sz="1328" dirty="0">
              <a:latin typeface="Champagne &amp; Limousines" panose="020B0502020202020204" pitchFamily="34" charset="0"/>
              <a:ea typeface="Champagne &amp; Limousines" panose="020B0502020202020204" pitchFamily="34" charset="0"/>
            </a:endParaRPr>
          </a:p>
          <a:p>
            <a:endParaRPr lang="en-US" sz="1328" dirty="0">
              <a:latin typeface="Champagne &amp; Limousines" panose="020B0502020202020204" pitchFamily="34" charset="0"/>
              <a:ea typeface="Champagne &amp; Limousines" panose="020B0502020202020204" pitchFamily="34" charset="0"/>
            </a:endParaRPr>
          </a:p>
          <a:p>
            <a:endParaRPr lang="en-US" sz="1328" dirty="0">
              <a:latin typeface="Champagne &amp; Limousines" panose="020B0502020202020204" pitchFamily="34" charset="0"/>
              <a:ea typeface="Champagne &amp; Limousines" panose="020B0502020202020204" pitchFamily="34" charset="0"/>
            </a:endParaRPr>
          </a:p>
          <a:p>
            <a:endParaRPr lang="en-US" sz="1328" dirty="0">
              <a:latin typeface="Champagne &amp; Limousines" panose="020B0502020202020204" pitchFamily="34" charset="0"/>
              <a:ea typeface="Champagne &amp; Limousines" panose="020B0502020202020204" pitchFamily="34" charset="0"/>
            </a:endParaRPr>
          </a:p>
          <a:p>
            <a:endParaRPr lang="en-US" sz="1328" dirty="0">
              <a:latin typeface="Champagne &amp; Limousines" panose="020B0502020202020204" pitchFamily="34" charset="0"/>
              <a:ea typeface="Champagne &amp; Limousines" panose="020B0502020202020204" pitchFamily="34" charset="0"/>
            </a:endParaRPr>
          </a:p>
          <a:p>
            <a:endParaRPr lang="en-US" sz="1328" dirty="0">
              <a:latin typeface="Champagne &amp; Limousines" panose="020B0502020202020204" pitchFamily="34" charset="0"/>
              <a:ea typeface="Champagne &amp; Limousines" panose="020B0502020202020204" pitchFamily="34" charset="0"/>
            </a:endParaRPr>
          </a:p>
          <a:p>
            <a:endParaRPr lang="en-US" sz="1328" dirty="0">
              <a:latin typeface="Champagne &amp; Limousines" panose="020B0502020202020204" pitchFamily="34" charset="0"/>
              <a:ea typeface="Champagne &amp; Limousines" panose="020B0502020202020204" pitchFamily="34" charset="0"/>
            </a:endParaRPr>
          </a:p>
          <a:p>
            <a:endParaRPr lang="en-US" sz="1328" dirty="0">
              <a:latin typeface="Champagne &amp; Limousines" panose="020B0502020202020204" pitchFamily="34" charset="0"/>
              <a:ea typeface="Champagne &amp; Limousines" panose="020B0502020202020204" pitchFamily="34" charset="0"/>
            </a:endParaRPr>
          </a:p>
          <a:p>
            <a:endParaRPr lang="en-US" sz="1328" dirty="0">
              <a:latin typeface="Champagne &amp; Limousines" panose="020B0502020202020204" pitchFamily="34" charset="0"/>
              <a:ea typeface="Champagne &amp; Limousines" panose="020B0502020202020204" pitchFamily="34" charset="0"/>
            </a:endParaRPr>
          </a:p>
          <a:p>
            <a:endParaRPr lang="en-US" sz="1328" dirty="0">
              <a:latin typeface="Champagne &amp; Limousines" panose="020B0502020202020204" pitchFamily="34" charset="0"/>
              <a:ea typeface="Champagne &amp; Limousines" panose="020B0502020202020204" pitchFamily="34" charset="0"/>
            </a:endParaRPr>
          </a:p>
          <a:p>
            <a:endParaRPr lang="en-US" sz="1328" dirty="0">
              <a:latin typeface="Champagne &amp; Limousines" panose="020B0502020202020204" pitchFamily="34" charset="0"/>
              <a:ea typeface="Champagne &amp; Limousines" panose="020B0502020202020204" pitchFamily="34" charset="0"/>
            </a:endParaRPr>
          </a:p>
          <a:p>
            <a:endParaRPr lang="en-US" sz="1328" dirty="0">
              <a:latin typeface="Champagne &amp; Limousines" panose="020B0502020202020204" pitchFamily="34" charset="0"/>
              <a:ea typeface="Champagne &amp; Limousines" panose="020B0502020202020204" pitchFamily="34" charset="0"/>
            </a:endParaRPr>
          </a:p>
          <a:p>
            <a:endParaRPr lang="en-US" sz="1328" dirty="0">
              <a:latin typeface="Champagne &amp; Limousines" panose="020B0502020202020204" pitchFamily="34" charset="0"/>
              <a:ea typeface="Champagne &amp; Limousines" panose="020B0502020202020204" pitchFamily="34" charset="0"/>
            </a:endParaRPr>
          </a:p>
          <a:p>
            <a:endParaRPr lang="en-US" sz="1328" dirty="0">
              <a:latin typeface="Champagne &amp; Limousines" panose="020B0502020202020204" pitchFamily="34" charset="0"/>
              <a:ea typeface="Champagne &amp; Limousines" panose="020B0502020202020204" pitchFamily="34" charset="0"/>
            </a:endParaRPr>
          </a:p>
        </p:txBody>
      </p:sp>
      <p:sp>
        <p:nvSpPr>
          <p:cNvPr id="4" name="TextBox 3"/>
          <p:cNvSpPr txBox="1"/>
          <p:nvPr/>
        </p:nvSpPr>
        <p:spPr>
          <a:xfrm>
            <a:off x="195943" y="285078"/>
            <a:ext cx="9313817" cy="4812215"/>
          </a:xfrm>
          <a:prstGeom prst="rect">
            <a:avLst/>
          </a:prstGeom>
          <a:noFill/>
        </p:spPr>
        <p:txBody>
          <a:bodyPr wrap="square" rtlCol="0">
            <a:spAutoFit/>
          </a:bodyPr>
          <a:lstStyle/>
          <a:p>
            <a:r>
              <a:rPr lang="en-US" sz="1371" dirty="0">
                <a:latin typeface="Century Gothic" panose="020B0502020202020204" pitchFamily="34" charset="0"/>
                <a:ea typeface="Champagne &amp; Limousines" panose="020B0502020202020204" pitchFamily="34" charset="0"/>
              </a:rPr>
              <a:t>This resource was created by Jennifer Findley. It may be printed and photocopied for single classroom use. It may not be put on the Internet, sold, or distributed in any form.  Check out my store for more resources that are common core aligned.</a:t>
            </a:r>
          </a:p>
          <a:p>
            <a:endParaRPr lang="en-US" sz="1328" dirty="0">
              <a:latin typeface="Century Gothic" panose="020B0502020202020204" pitchFamily="34" charset="0"/>
              <a:ea typeface="Champagne &amp; Limousines" panose="020B0502020202020204" pitchFamily="34" charset="0"/>
            </a:endParaRPr>
          </a:p>
          <a:p>
            <a:endParaRPr lang="en-US" sz="1328" dirty="0">
              <a:latin typeface="Century Gothic" panose="020B0502020202020204" pitchFamily="34" charset="0"/>
              <a:ea typeface="Champagne &amp; Limousines" panose="020B0502020202020204" pitchFamily="34" charset="0"/>
            </a:endParaRPr>
          </a:p>
          <a:p>
            <a:endParaRPr lang="en-US" sz="1328" dirty="0">
              <a:latin typeface="Century Gothic" panose="020B0502020202020204" pitchFamily="34" charset="0"/>
              <a:ea typeface="Champagne &amp; Limousines" panose="020B0502020202020204" pitchFamily="34" charset="0"/>
            </a:endParaRPr>
          </a:p>
          <a:p>
            <a:endParaRPr lang="en-US" sz="1328" dirty="0">
              <a:latin typeface="Century Gothic" panose="020B0502020202020204" pitchFamily="34" charset="0"/>
              <a:ea typeface="Champagne &amp; Limousines" panose="020B0502020202020204" pitchFamily="34" charset="0"/>
            </a:endParaRPr>
          </a:p>
          <a:p>
            <a:endParaRPr lang="en-US" sz="1328" dirty="0">
              <a:latin typeface="Century Gothic" panose="020B0502020202020204" pitchFamily="34" charset="0"/>
              <a:ea typeface="Champagne &amp; Limousines" panose="020B0502020202020204" pitchFamily="34" charset="0"/>
            </a:endParaRPr>
          </a:p>
          <a:p>
            <a:endParaRPr lang="en-US" sz="1328" dirty="0">
              <a:latin typeface="Century Gothic" panose="020B0502020202020204" pitchFamily="34" charset="0"/>
              <a:ea typeface="Champagne &amp; Limousines" panose="020B0502020202020204" pitchFamily="34" charset="0"/>
            </a:endParaRPr>
          </a:p>
          <a:p>
            <a:endParaRPr lang="en-US" sz="1328" dirty="0">
              <a:latin typeface="Century Gothic" panose="020B0502020202020204" pitchFamily="34" charset="0"/>
              <a:ea typeface="Champagne &amp; Limousines" panose="020B0502020202020204" pitchFamily="34" charset="0"/>
            </a:endParaRPr>
          </a:p>
          <a:p>
            <a:endParaRPr lang="en-US" sz="1328" dirty="0">
              <a:latin typeface="Century Gothic" panose="020B0502020202020204" pitchFamily="34" charset="0"/>
              <a:ea typeface="Champagne &amp; Limousines" panose="020B0502020202020204" pitchFamily="34" charset="0"/>
            </a:endParaRPr>
          </a:p>
          <a:p>
            <a:endParaRPr lang="en-US" sz="1328" dirty="0">
              <a:latin typeface="Century Gothic" panose="020B0502020202020204" pitchFamily="34" charset="0"/>
              <a:ea typeface="Champagne &amp; Limousines" panose="020B0502020202020204" pitchFamily="34" charset="0"/>
            </a:endParaRPr>
          </a:p>
          <a:p>
            <a:r>
              <a:rPr lang="en-US" sz="1328" dirty="0">
                <a:latin typeface="Century Gothic" panose="020B0502020202020204" pitchFamily="34" charset="0"/>
                <a:ea typeface="Champagne &amp; Limousines" panose="020B0502020202020204" pitchFamily="34" charset="0"/>
              </a:rPr>
              <a:t>Follow my blog for updates and freebies.</a:t>
            </a:r>
          </a:p>
          <a:p>
            <a:endParaRPr lang="en-US" sz="1328" dirty="0">
              <a:latin typeface="Century Gothic" panose="020B0502020202020204" pitchFamily="34" charset="0"/>
              <a:ea typeface="Champagne &amp; Limousines" panose="020B0502020202020204" pitchFamily="34" charset="0"/>
            </a:endParaRPr>
          </a:p>
          <a:p>
            <a:endParaRPr lang="en-US" sz="1328" dirty="0">
              <a:latin typeface="Century Gothic" panose="020B0502020202020204" pitchFamily="34" charset="0"/>
              <a:ea typeface="Champagne &amp; Limousines" panose="020B0502020202020204" pitchFamily="34" charset="0"/>
            </a:endParaRPr>
          </a:p>
          <a:p>
            <a:endParaRPr lang="en-US" sz="1328" dirty="0">
              <a:latin typeface="Century Gothic" panose="020B0502020202020204" pitchFamily="34" charset="0"/>
              <a:ea typeface="Champagne &amp; Limousines" panose="020B0502020202020204" pitchFamily="34" charset="0"/>
            </a:endParaRPr>
          </a:p>
          <a:p>
            <a:endParaRPr lang="en-US" sz="1328" dirty="0">
              <a:latin typeface="Century Gothic" panose="020B0502020202020204" pitchFamily="34" charset="0"/>
              <a:ea typeface="Champagne &amp; Limousines" panose="020B0502020202020204" pitchFamily="34" charset="0"/>
            </a:endParaRPr>
          </a:p>
          <a:p>
            <a:endParaRPr lang="en-US" sz="1328" dirty="0">
              <a:latin typeface="Century Gothic" panose="020B0502020202020204" pitchFamily="34" charset="0"/>
              <a:ea typeface="Champagne &amp; Limousines" panose="020B0502020202020204" pitchFamily="34" charset="0"/>
            </a:endParaRPr>
          </a:p>
          <a:p>
            <a:endParaRPr lang="en-US" sz="1328" dirty="0">
              <a:latin typeface="Century Gothic" panose="020B0502020202020204" pitchFamily="34" charset="0"/>
              <a:ea typeface="Champagne &amp; Limousines" panose="020B0502020202020204" pitchFamily="34" charset="0"/>
            </a:endParaRPr>
          </a:p>
          <a:p>
            <a:endParaRPr lang="en-US" sz="1328" dirty="0">
              <a:latin typeface="Century Gothic" panose="020B0502020202020204" pitchFamily="34" charset="0"/>
              <a:ea typeface="Champagne &amp; Limousines" panose="020B0502020202020204" pitchFamily="34" charset="0"/>
            </a:endParaRPr>
          </a:p>
          <a:p>
            <a:endParaRPr lang="en-US" sz="1328" dirty="0">
              <a:latin typeface="Century Gothic" panose="020B0502020202020204" pitchFamily="34" charset="0"/>
              <a:ea typeface="Champagne &amp; Limousines" panose="020B0502020202020204" pitchFamily="34" charset="0"/>
            </a:endParaRPr>
          </a:p>
          <a:p>
            <a:r>
              <a:rPr lang="en-US" sz="1328" dirty="0">
                <a:latin typeface="Century Gothic" panose="020B0502020202020204" pitchFamily="34" charset="0"/>
                <a:ea typeface="Champagne &amp; Limousines" panose="020B0502020202020204" pitchFamily="34" charset="0"/>
              </a:rPr>
              <a:t>Thanks! </a:t>
            </a:r>
          </a:p>
          <a:p>
            <a:r>
              <a:rPr lang="en-US" sz="1328" dirty="0">
                <a:latin typeface="Century Gothic" panose="020B0502020202020204" pitchFamily="34" charset="0"/>
                <a:ea typeface="Champagne &amp; Limousines" panose="020B0502020202020204" pitchFamily="34" charset="0"/>
              </a:rPr>
              <a:t>Jennifer Findley</a:t>
            </a:r>
          </a:p>
        </p:txBody>
      </p:sp>
      <p:pic>
        <p:nvPicPr>
          <p:cNvPr id="6" name="Picture 5" descr="minilogo.png">
            <a:hlinkClick r:id="rId3"/>
          </p:cNvPr>
          <p:cNvPicPr>
            <a:picLocks noChangeAspect="1"/>
          </p:cNvPicPr>
          <p:nvPr/>
        </p:nvPicPr>
        <p:blipFill>
          <a:blip r:embed="rId4" cstate="print"/>
          <a:stretch>
            <a:fillRect/>
          </a:stretch>
        </p:blipFill>
        <p:spPr>
          <a:xfrm>
            <a:off x="2445561" y="5621974"/>
            <a:ext cx="1319275" cy="1429400"/>
          </a:xfrm>
          <a:prstGeom prst="rect">
            <a:avLst/>
          </a:prstGeom>
          <a:ln>
            <a:noFill/>
          </a:ln>
        </p:spPr>
      </p:pic>
      <p:pic>
        <p:nvPicPr>
          <p:cNvPr id="11" name="Picture 10"/>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774541" y="5795583"/>
            <a:ext cx="1082182" cy="1082182"/>
          </a:xfrm>
          <a:prstGeom prst="rect">
            <a:avLst/>
          </a:prstGeom>
        </p:spPr>
      </p:pic>
      <p:pic>
        <p:nvPicPr>
          <p:cNvPr id="10" name="Picture 9">
            <a:hlinkClick r:id="rId6"/>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918318" y="1221826"/>
            <a:ext cx="1876811" cy="1873289"/>
          </a:xfrm>
          <a:prstGeom prst="rect">
            <a:avLst/>
          </a:prstGeom>
        </p:spPr>
      </p:pic>
      <p:sp>
        <p:nvSpPr>
          <p:cNvPr id="15" name="TextBox 14"/>
          <p:cNvSpPr txBox="1"/>
          <p:nvPr/>
        </p:nvSpPr>
        <p:spPr>
          <a:xfrm>
            <a:off x="2395200" y="3714961"/>
            <a:ext cx="4711110" cy="529376"/>
          </a:xfrm>
          <a:prstGeom prst="rect">
            <a:avLst/>
          </a:prstGeom>
          <a:noFill/>
        </p:spPr>
        <p:txBody>
          <a:bodyPr wrap="square" rtlCol="0">
            <a:spAutoFit/>
          </a:bodyPr>
          <a:lstStyle/>
          <a:p>
            <a:r>
              <a:rPr lang="en-US" sz="2840" b="1" dirty="0">
                <a:latin typeface="Century Gothic" panose="020B0502020202020204" pitchFamily="34" charset="0"/>
                <a:hlinkClick r:id="rId8"/>
              </a:rPr>
              <a:t>www.JenniferFindley.com</a:t>
            </a:r>
            <a:endParaRPr lang="en-US" sz="2840" b="1" dirty="0">
              <a:latin typeface="Century Gothic" panose="020B0502020202020204" pitchFamily="34" charset="0"/>
            </a:endParaRPr>
          </a:p>
        </p:txBody>
      </p:sp>
    </p:spTree>
    <p:extLst>
      <p:ext uri="{BB962C8B-B14F-4D97-AF65-F5344CB8AC3E}">
        <p14:creationId xmlns:p14="http://schemas.microsoft.com/office/powerpoint/2010/main" val="361924603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9948</TotalTime>
  <Words>682</Words>
  <Application>Microsoft Office PowerPoint</Application>
  <PresentationFormat>Custom</PresentationFormat>
  <Paragraphs>95</Paragraphs>
  <Slides>3</Slides>
  <Notes>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vt:i4>
      </vt:variant>
    </vt:vector>
  </HeadingPairs>
  <TitlesOfParts>
    <vt:vector size="11" baseType="lpstr">
      <vt:lpstr>AGStayInYourLane</vt:lpstr>
      <vt:lpstr>Arial</vt:lpstr>
      <vt:lpstr>Calibri</vt:lpstr>
      <vt:lpstr>Calibri Light</vt:lpstr>
      <vt:lpstr>Century Gothic</vt:lpstr>
      <vt:lpstr>Champagne &amp; Limousines</vt:lpstr>
      <vt:lpstr>Times New Roman</vt:lpstr>
      <vt:lpstr>Office Theme</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jrfindl</dc:creator>
  <cp:lastModifiedBy>jrfindl</cp:lastModifiedBy>
  <cp:revision>120</cp:revision>
  <dcterms:created xsi:type="dcterms:W3CDTF">2016-07-21T16:23:58Z</dcterms:created>
  <dcterms:modified xsi:type="dcterms:W3CDTF">2019-02-12T23:36:03Z</dcterms:modified>
</cp:coreProperties>
</file>